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  <p:sldMasterId id="2147483664" r:id="rId2"/>
  </p:sldMasterIdLst>
  <p:notesMasterIdLst>
    <p:notesMasterId r:id="rId52"/>
  </p:notesMasterIdLst>
  <p:sldIdLst>
    <p:sldId id="280" r:id="rId3"/>
    <p:sldId id="303" r:id="rId4"/>
    <p:sldId id="293" r:id="rId5"/>
    <p:sldId id="294" r:id="rId6"/>
    <p:sldId id="260" r:id="rId7"/>
    <p:sldId id="295" r:id="rId8"/>
    <p:sldId id="297" r:id="rId9"/>
    <p:sldId id="296" r:id="rId10"/>
    <p:sldId id="285" r:id="rId11"/>
    <p:sldId id="286" r:id="rId12"/>
    <p:sldId id="299" r:id="rId13"/>
    <p:sldId id="298" r:id="rId14"/>
    <p:sldId id="302" r:id="rId15"/>
    <p:sldId id="300" r:id="rId16"/>
    <p:sldId id="287" r:id="rId17"/>
    <p:sldId id="288" r:id="rId18"/>
    <p:sldId id="304" r:id="rId19"/>
    <p:sldId id="305" r:id="rId20"/>
    <p:sldId id="312" r:id="rId21"/>
    <p:sldId id="306" r:id="rId22"/>
    <p:sldId id="308" r:id="rId23"/>
    <p:sldId id="309" r:id="rId24"/>
    <p:sldId id="313" r:id="rId25"/>
    <p:sldId id="307" r:id="rId26"/>
    <p:sldId id="289" r:id="rId27"/>
    <p:sldId id="315" r:id="rId28"/>
    <p:sldId id="316" r:id="rId29"/>
    <p:sldId id="319" r:id="rId30"/>
    <p:sldId id="318" r:id="rId31"/>
    <p:sldId id="317" r:id="rId32"/>
    <p:sldId id="320" r:id="rId33"/>
    <p:sldId id="321" r:id="rId34"/>
    <p:sldId id="322" r:id="rId35"/>
    <p:sldId id="311" r:id="rId36"/>
    <p:sldId id="324" r:id="rId37"/>
    <p:sldId id="323" r:id="rId38"/>
    <p:sldId id="290" r:id="rId39"/>
    <p:sldId id="314" r:id="rId40"/>
    <p:sldId id="327" r:id="rId41"/>
    <p:sldId id="310" r:id="rId42"/>
    <p:sldId id="291" r:id="rId43"/>
    <p:sldId id="292" r:id="rId44"/>
    <p:sldId id="325" r:id="rId45"/>
    <p:sldId id="326" r:id="rId46"/>
    <p:sldId id="328" r:id="rId47"/>
    <p:sldId id="274" r:id="rId48"/>
    <p:sldId id="275" r:id="rId49"/>
    <p:sldId id="1723" r:id="rId50"/>
    <p:sldId id="1728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C29"/>
    <a:srgbClr val="454027"/>
    <a:srgbClr val="DCDCDC"/>
    <a:srgbClr val="CBBE9C"/>
    <a:srgbClr val="D8CAA6"/>
    <a:srgbClr val="99CB38"/>
    <a:srgbClr val="1B1A10"/>
    <a:srgbClr val="89814E"/>
    <a:srgbClr val="3F2A1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6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63-4F6B-93F1-FA88101A542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63-4F6B-93F1-FA88101A542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0.28199999999999997</c:v>
                </c:pt>
                <c:pt idx="1">
                  <c:v>0.71799999999999997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63-4F6B-93F1-FA88101A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63-4F6B-93F1-FA88101A542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63-4F6B-93F1-FA88101A542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0.34599999999999997</c:v>
                </c:pt>
                <c:pt idx="1">
                  <c:v>0.65400000000000003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63-4F6B-93F1-FA88101A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63-4F6B-93F1-FA88101A542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63-4F6B-93F1-FA88101A542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0.47699999999999998</c:v>
                </c:pt>
                <c:pt idx="1">
                  <c:v>0.52300000000000002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63-4F6B-93F1-FA88101A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63-4F6B-93F1-FA88101A542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63-4F6B-93F1-FA88101A542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0.503</c:v>
                </c:pt>
                <c:pt idx="1">
                  <c:v>0.497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63-4F6B-93F1-FA88101A5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63500" cap="rnd">
              <a:gradFill>
                <a:gsLst>
                  <a:gs pos="7000">
                    <a:schemeClr val="accent2">
                      <a:lumMod val="5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Sheet1!$B$2:$B$12</c:f>
              <c:numCache>
                <c:formatCode>0.00%</c:formatCode>
                <c:ptCount val="11"/>
                <c:pt idx="0">
                  <c:v>8.5000000000000006E-2</c:v>
                </c:pt>
                <c:pt idx="1">
                  <c:v>9.7000000000000003E-2</c:v>
                </c:pt>
                <c:pt idx="2">
                  <c:v>8.5999999999999993E-2</c:v>
                </c:pt>
                <c:pt idx="3">
                  <c:v>0.10199999999999999</c:v>
                </c:pt>
                <c:pt idx="4">
                  <c:v>0.114</c:v>
                </c:pt>
                <c:pt idx="5">
                  <c:v>9.9000000000000005E-2</c:v>
                </c:pt>
                <c:pt idx="6">
                  <c:v>0.124</c:v>
                </c:pt>
                <c:pt idx="7">
                  <c:v>0.13500000000000001</c:v>
                </c:pt>
                <c:pt idx="8">
                  <c:v>0.113</c:v>
                </c:pt>
                <c:pt idx="9">
                  <c:v>0.154</c:v>
                </c:pt>
                <c:pt idx="10">
                  <c:v>0.182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1D8-4D13-A454-AC287C4F3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990495"/>
        <c:axId val="241532559"/>
      </c:lineChart>
      <c:catAx>
        <c:axId val="11099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532559"/>
        <c:crosses val="autoZero"/>
        <c:auto val="1"/>
        <c:lblAlgn val="ctr"/>
        <c:lblOffset val="100"/>
        <c:noMultiLvlLbl val="0"/>
      </c:catAx>
      <c:valAx>
        <c:axId val="241532559"/>
        <c:scaling>
          <c:orientation val="minMax"/>
          <c:max val="0.19000000000000003"/>
          <c:min val="7.000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90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1AF57-ADFA-458C-B9F3-5089691E7143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75676-4A06-4D39-A69E-C354F30361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38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85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9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590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288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8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18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828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582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50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0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23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258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08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66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05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552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66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20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548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761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251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960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298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89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026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39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693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46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960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943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196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274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550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1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437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21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198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362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28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68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29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75676-4A06-4D39-A69E-C354F30361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70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261490" y="0"/>
            <a:ext cx="3669020" cy="48548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2110" y="2963225"/>
            <a:ext cx="3668400" cy="3668400"/>
          </a:xfrm>
          <a:custGeom>
            <a:avLst/>
            <a:gdLst>
              <a:gd name="connsiteX0" fmla="*/ 2660529 w 5321058"/>
              <a:gd name="connsiteY0" fmla="*/ 0 h 5321058"/>
              <a:gd name="connsiteX1" fmla="*/ 5321058 w 5321058"/>
              <a:gd name="connsiteY1" fmla="*/ 2660529 h 5321058"/>
              <a:gd name="connsiteX2" fmla="*/ 2660529 w 5321058"/>
              <a:gd name="connsiteY2" fmla="*/ 5321058 h 5321058"/>
              <a:gd name="connsiteX3" fmla="*/ 0 w 5321058"/>
              <a:gd name="connsiteY3" fmla="*/ 2660529 h 5321058"/>
              <a:gd name="connsiteX4" fmla="*/ 2660529 w 5321058"/>
              <a:gd name="connsiteY4" fmla="*/ 0 h 532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8" h="5321058">
                <a:moveTo>
                  <a:pt x="2660529" y="0"/>
                </a:moveTo>
                <a:cubicBezTo>
                  <a:pt x="4129899" y="0"/>
                  <a:pt x="5321058" y="1191159"/>
                  <a:pt x="5321058" y="2660529"/>
                </a:cubicBezTo>
                <a:cubicBezTo>
                  <a:pt x="5321058" y="4129899"/>
                  <a:pt x="4129899" y="5321058"/>
                  <a:pt x="2660529" y="5321058"/>
                </a:cubicBezTo>
                <a:cubicBezTo>
                  <a:pt x="1191159" y="5321058"/>
                  <a:pt x="0" y="4129899"/>
                  <a:pt x="0" y="2660529"/>
                </a:cubicBezTo>
                <a:cubicBezTo>
                  <a:pt x="0" y="1191159"/>
                  <a:pt x="1191159" y="0"/>
                  <a:pt x="2660529" y="0"/>
                </a:cubicBezTo>
                <a:close/>
              </a:path>
            </a:pathLst>
          </a:custGeom>
          <a:ln w="28575">
            <a:solidFill>
              <a:schemeClr val="accent1">
                <a:lumMod val="75000"/>
              </a:schemeClr>
            </a:solidFill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64784" y="1254104"/>
            <a:ext cx="3262432" cy="766044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4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输入节标题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261490" y="2037376"/>
            <a:ext cx="3669020" cy="472731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18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Enter English Title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0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261490" y="0"/>
            <a:ext cx="3669020" cy="48548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64784" y="1254104"/>
            <a:ext cx="3262432" cy="766044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4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输入节标题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261490" y="2037376"/>
            <a:ext cx="3669020" cy="472731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18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Enter English Title Here</a:t>
            </a:r>
            <a:endParaRPr lang="zh-CN" altLang="en-US" dirty="0"/>
          </a:p>
        </p:txBody>
      </p:sp>
      <p:pic>
        <p:nvPicPr>
          <p:cNvPr id="6" name="图片 5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6" t="11136"/>
          <a:stretch/>
        </p:blipFill>
        <p:spPr>
          <a:xfrm>
            <a:off x="4262110" y="2963225"/>
            <a:ext cx="3668400" cy="3668400"/>
          </a:xfrm>
          <a:custGeom>
            <a:avLst/>
            <a:gdLst>
              <a:gd name="connsiteX0" fmla="*/ 2660529 w 5321058"/>
              <a:gd name="connsiteY0" fmla="*/ 0 h 5321058"/>
              <a:gd name="connsiteX1" fmla="*/ 5321058 w 5321058"/>
              <a:gd name="connsiteY1" fmla="*/ 2660529 h 5321058"/>
              <a:gd name="connsiteX2" fmla="*/ 2660529 w 5321058"/>
              <a:gd name="connsiteY2" fmla="*/ 5321058 h 5321058"/>
              <a:gd name="connsiteX3" fmla="*/ 0 w 5321058"/>
              <a:gd name="connsiteY3" fmla="*/ 2660529 h 5321058"/>
              <a:gd name="connsiteX4" fmla="*/ 2660529 w 5321058"/>
              <a:gd name="connsiteY4" fmla="*/ 0 h 532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8" h="5321058">
                <a:moveTo>
                  <a:pt x="2660529" y="0"/>
                </a:moveTo>
                <a:cubicBezTo>
                  <a:pt x="4129899" y="0"/>
                  <a:pt x="5321058" y="1191159"/>
                  <a:pt x="5321058" y="2660529"/>
                </a:cubicBezTo>
                <a:cubicBezTo>
                  <a:pt x="5321058" y="4129899"/>
                  <a:pt x="4129899" y="5321058"/>
                  <a:pt x="2660529" y="5321058"/>
                </a:cubicBezTo>
                <a:cubicBezTo>
                  <a:pt x="1191159" y="5321058"/>
                  <a:pt x="0" y="4129899"/>
                  <a:pt x="0" y="2660529"/>
                </a:cubicBezTo>
                <a:cubicBezTo>
                  <a:pt x="0" y="1191159"/>
                  <a:pt x="1191159" y="0"/>
                  <a:pt x="2660529" y="0"/>
                </a:cubicBezTo>
                <a:close/>
              </a:path>
            </a:pathLst>
          </a:custGeom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279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261490" y="0"/>
            <a:ext cx="3669020" cy="48548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64784" y="1254104"/>
            <a:ext cx="3262432" cy="766044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4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输入节标题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261490" y="2037376"/>
            <a:ext cx="3669020" cy="472731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18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Enter English Title Here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490" y="2963225"/>
            <a:ext cx="3669020" cy="3668400"/>
          </a:xfrm>
          <a:custGeom>
            <a:avLst/>
            <a:gdLst>
              <a:gd name="connsiteX0" fmla="*/ 2660529 w 5321058"/>
              <a:gd name="connsiteY0" fmla="*/ 0 h 5321058"/>
              <a:gd name="connsiteX1" fmla="*/ 5321058 w 5321058"/>
              <a:gd name="connsiteY1" fmla="*/ 2660529 h 5321058"/>
              <a:gd name="connsiteX2" fmla="*/ 2660529 w 5321058"/>
              <a:gd name="connsiteY2" fmla="*/ 5321058 h 5321058"/>
              <a:gd name="connsiteX3" fmla="*/ 0 w 5321058"/>
              <a:gd name="connsiteY3" fmla="*/ 2660529 h 5321058"/>
              <a:gd name="connsiteX4" fmla="*/ 2660529 w 5321058"/>
              <a:gd name="connsiteY4" fmla="*/ 0 h 532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8" h="5321058">
                <a:moveTo>
                  <a:pt x="2660529" y="0"/>
                </a:moveTo>
                <a:cubicBezTo>
                  <a:pt x="4129899" y="0"/>
                  <a:pt x="5321058" y="1191159"/>
                  <a:pt x="5321058" y="2660529"/>
                </a:cubicBezTo>
                <a:cubicBezTo>
                  <a:pt x="5321058" y="4129899"/>
                  <a:pt x="4129899" y="5321058"/>
                  <a:pt x="2660529" y="5321058"/>
                </a:cubicBezTo>
                <a:cubicBezTo>
                  <a:pt x="1191159" y="5321058"/>
                  <a:pt x="0" y="4129899"/>
                  <a:pt x="0" y="2660529"/>
                </a:cubicBezTo>
                <a:cubicBezTo>
                  <a:pt x="0" y="1191159"/>
                  <a:pt x="1191159" y="0"/>
                  <a:pt x="2660529" y="0"/>
                </a:cubicBezTo>
                <a:close/>
              </a:path>
            </a:pathLst>
          </a:custGeom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187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261490" y="0"/>
            <a:ext cx="3669020" cy="48548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64784" y="1254104"/>
            <a:ext cx="3262432" cy="766044"/>
          </a:xfrm>
          <a:noFill/>
        </p:spPr>
        <p:txBody>
          <a:bodyPr wrap="none" rtlCol="0">
            <a:spAutoFit/>
          </a:bodyPr>
          <a:lstStyle>
            <a:lvl1pPr algn="ctr">
              <a:defRPr lang="zh-CN" altLang="en-US" sz="4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输入节标题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261490" y="2037376"/>
            <a:ext cx="3669020" cy="472731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18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Enter English Title Here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CDEFB3-415B-46F2-8E7B-92DDC92E3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1490" y="3037832"/>
            <a:ext cx="3669020" cy="3668400"/>
          </a:xfrm>
          <a:custGeom>
            <a:avLst/>
            <a:gdLst>
              <a:gd name="connsiteX0" fmla="*/ 2660529 w 5321058"/>
              <a:gd name="connsiteY0" fmla="*/ 0 h 5321058"/>
              <a:gd name="connsiteX1" fmla="*/ 5321058 w 5321058"/>
              <a:gd name="connsiteY1" fmla="*/ 2660529 h 5321058"/>
              <a:gd name="connsiteX2" fmla="*/ 2660529 w 5321058"/>
              <a:gd name="connsiteY2" fmla="*/ 5321058 h 5321058"/>
              <a:gd name="connsiteX3" fmla="*/ 0 w 5321058"/>
              <a:gd name="connsiteY3" fmla="*/ 2660529 h 5321058"/>
              <a:gd name="connsiteX4" fmla="*/ 2660529 w 5321058"/>
              <a:gd name="connsiteY4" fmla="*/ 0 h 532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8" h="5321058">
                <a:moveTo>
                  <a:pt x="2660529" y="0"/>
                </a:moveTo>
                <a:cubicBezTo>
                  <a:pt x="4129899" y="0"/>
                  <a:pt x="5321058" y="1191159"/>
                  <a:pt x="5321058" y="2660529"/>
                </a:cubicBezTo>
                <a:cubicBezTo>
                  <a:pt x="5321058" y="4129899"/>
                  <a:pt x="4129899" y="5321058"/>
                  <a:pt x="2660529" y="5321058"/>
                </a:cubicBezTo>
                <a:cubicBezTo>
                  <a:pt x="1191159" y="5321058"/>
                  <a:pt x="0" y="4129899"/>
                  <a:pt x="0" y="2660529"/>
                </a:cubicBezTo>
                <a:cubicBezTo>
                  <a:pt x="0" y="1191159"/>
                  <a:pt x="1191159" y="0"/>
                  <a:pt x="2660529" y="0"/>
                </a:cubicBezTo>
                <a:close/>
              </a:path>
            </a:pathLst>
          </a:custGeom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163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261490" y="0"/>
            <a:ext cx="3669020" cy="48548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64784" y="1254104"/>
            <a:ext cx="3262432" cy="766044"/>
          </a:xfrm>
          <a:noFill/>
        </p:spPr>
        <p:txBody>
          <a:bodyPr wrap="none" rtlCol="0">
            <a:spAutoFit/>
          </a:bodyPr>
          <a:lstStyle>
            <a:lvl1pPr algn="ctr">
              <a:defRPr lang="zh-CN" altLang="en-US" sz="4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输入节标题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261490" y="2037376"/>
            <a:ext cx="3669020" cy="472731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18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Enter English Title Here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B37FED-8D30-45A8-A54A-6898EAE2DBFC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1490" y="2963225"/>
            <a:ext cx="3669020" cy="3668400"/>
          </a:xfrm>
          <a:custGeom>
            <a:avLst/>
            <a:gdLst>
              <a:gd name="connsiteX0" fmla="*/ 2660529 w 5321058"/>
              <a:gd name="connsiteY0" fmla="*/ 0 h 5321058"/>
              <a:gd name="connsiteX1" fmla="*/ 5321058 w 5321058"/>
              <a:gd name="connsiteY1" fmla="*/ 2660529 h 5321058"/>
              <a:gd name="connsiteX2" fmla="*/ 2660529 w 5321058"/>
              <a:gd name="connsiteY2" fmla="*/ 5321058 h 5321058"/>
              <a:gd name="connsiteX3" fmla="*/ 0 w 5321058"/>
              <a:gd name="connsiteY3" fmla="*/ 2660529 h 5321058"/>
              <a:gd name="connsiteX4" fmla="*/ 2660529 w 5321058"/>
              <a:gd name="connsiteY4" fmla="*/ 0 h 532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1058" h="5321058">
                <a:moveTo>
                  <a:pt x="2660529" y="0"/>
                </a:moveTo>
                <a:cubicBezTo>
                  <a:pt x="4129899" y="0"/>
                  <a:pt x="5321058" y="1191159"/>
                  <a:pt x="5321058" y="2660529"/>
                </a:cubicBezTo>
                <a:cubicBezTo>
                  <a:pt x="5321058" y="4129899"/>
                  <a:pt x="4129899" y="5321058"/>
                  <a:pt x="2660529" y="5321058"/>
                </a:cubicBezTo>
                <a:cubicBezTo>
                  <a:pt x="1191159" y="5321058"/>
                  <a:pt x="0" y="4129899"/>
                  <a:pt x="0" y="2660529"/>
                </a:cubicBezTo>
                <a:cubicBezTo>
                  <a:pt x="0" y="1191159"/>
                  <a:pt x="1191159" y="0"/>
                  <a:pt x="2660529" y="0"/>
                </a:cubicBezTo>
                <a:close/>
              </a:path>
            </a:pathLst>
          </a:custGeom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9954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602886" y="383546"/>
            <a:ext cx="1731564" cy="452432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26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/>
            <a:r>
              <a:rPr lang="zh-CN" altLang="en-US" dirty="0"/>
              <a:t>一级标题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3229675" y="383546"/>
            <a:ext cx="8770238" cy="452432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zh-CN" altLang="en-US" sz="2600" b="1" dirty="0">
                <a:solidFill>
                  <a:schemeClr val="tx1"/>
                </a:solidFill>
                <a:latin typeface="+mn-ea"/>
              </a:defRPr>
            </a:lvl1pPr>
          </a:lstStyle>
          <a:p>
            <a:pPr marL="228600" lvl="0" indent="-457200">
              <a:spcBef>
                <a:spcPct val="0"/>
              </a:spcBef>
            </a:pPr>
            <a:r>
              <a:rPr lang="zh-CN" altLang="en-US" dirty="0"/>
              <a:t>在此更改二级标题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34963" y="0"/>
            <a:ext cx="1219517" cy="8359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B21C8E-9C5E-418B-B118-A83E56D37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05" y="314296"/>
            <a:ext cx="700833" cy="590931"/>
          </a:xfr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36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548533" y="6561138"/>
            <a:ext cx="643467" cy="2968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11548534" y="6550221"/>
            <a:ext cx="451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712E55E-DD46-40B5-8FF2-47ED6A5167EE}" type="slidenum">
              <a:rPr lang="zh-CN" altLang="en-US" sz="1400" b="1" smtClean="0">
                <a:solidFill>
                  <a:schemeClr val="bg1">
                    <a:lumMod val="95000"/>
                  </a:schemeClr>
                </a:solidFill>
              </a:rPr>
              <a:pPr algn="ctr"/>
              <a:t>‹#›</a:t>
            </a:fld>
            <a:endParaRPr lang="zh-CN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21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75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156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3EDEE-4E33-4BD9-991A-C60577EEDCCA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85F5F-20C3-4DAC-8549-0ABD03D64D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5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61" r:id="rId3"/>
    <p:sldLayoutId id="2147483662" r:id="rId4"/>
    <p:sldLayoutId id="214748366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7559" userDrawn="1">
          <p15:clr>
            <a:srgbClr val="F26B43"/>
          </p15:clr>
        </p15:guide>
        <p15:guide id="6" pos="1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15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9A6ABEA-643F-4738-95AA-D4AEBF1436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9C4B287D-C4B6-4C40-948A-A766908B3EE0}"/>
              </a:ext>
            </a:extLst>
          </p:cNvPr>
          <p:cNvSpPr/>
          <p:nvPr/>
        </p:nvSpPr>
        <p:spPr>
          <a:xfrm>
            <a:off x="5129824" y="3089537"/>
            <a:ext cx="1922824" cy="19228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2D554D-8087-446E-9222-A7C840C5E545}"/>
              </a:ext>
            </a:extLst>
          </p:cNvPr>
          <p:cNvSpPr/>
          <p:nvPr/>
        </p:nvSpPr>
        <p:spPr>
          <a:xfrm>
            <a:off x="0" y="3994484"/>
            <a:ext cx="12192000" cy="28635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E67701-0ACE-4AF4-8EFB-5D0DB08701F8}"/>
              </a:ext>
            </a:extLst>
          </p:cNvPr>
          <p:cNvSpPr txBox="1"/>
          <p:nvPr/>
        </p:nvSpPr>
        <p:spPr>
          <a:xfrm>
            <a:off x="1694794" y="494221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我给母校送模板之北京理工大学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C4F67A-72B7-4A3B-A48F-237CD87309ED}"/>
              </a:ext>
            </a:extLst>
          </p:cNvPr>
          <p:cNvSpPr txBox="1"/>
          <p:nvPr/>
        </p:nvSpPr>
        <p:spPr>
          <a:xfrm>
            <a:off x="4836680" y="5814643"/>
            <a:ext cx="2518639" cy="620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b="1" dirty="0">
                <a:solidFill>
                  <a:schemeClr val="bg1"/>
                </a:solidFill>
              </a:rPr>
              <a:t>汇报人：白玉廷</a:t>
            </a:r>
            <a:endParaRPr lang="en-US" altLang="zh-CN" sz="2600" b="1" dirty="0">
              <a:solidFill>
                <a:schemeClr val="bg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6F1E34-D47F-4A43-86D1-C43DBCF5EA40}"/>
              </a:ext>
            </a:extLst>
          </p:cNvPr>
          <p:cNvGrpSpPr/>
          <p:nvPr/>
        </p:nvGrpSpPr>
        <p:grpSpPr>
          <a:xfrm>
            <a:off x="5278503" y="3237798"/>
            <a:ext cx="1625466" cy="1626302"/>
            <a:chOff x="3001963" y="333376"/>
            <a:chExt cx="6178550" cy="6181725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5DFCCB6D-B377-4D3B-9F5D-441231E44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1963" y="333376"/>
              <a:ext cx="6178550" cy="6181725"/>
            </a:xfrm>
            <a:prstGeom prst="ellipse">
              <a:avLst/>
            </a:prstGeom>
            <a:solidFill>
              <a:srgbClr val="E6C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6">
              <a:extLst>
                <a:ext uri="{FF2B5EF4-FFF2-40B4-BE49-F238E27FC236}">
                  <a16:creationId xmlns:a16="http://schemas.microsoft.com/office/drawing/2014/main" id="{216A792A-72E2-4E3C-B653-B4059FBF9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96876"/>
              <a:ext cx="6056313" cy="6054725"/>
            </a:xfrm>
            <a:prstGeom prst="ellipse">
              <a:avLst/>
            </a:prstGeom>
            <a:solidFill>
              <a:srgbClr val="9A2C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35">
              <a:extLst>
                <a:ext uri="{FF2B5EF4-FFF2-40B4-BE49-F238E27FC236}">
                  <a16:creationId xmlns:a16="http://schemas.microsoft.com/office/drawing/2014/main" id="{BF296A96-7C7A-4198-ACF1-E8827713E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450" y="1058863"/>
              <a:ext cx="4729163" cy="4732338"/>
            </a:xfrm>
            <a:prstGeom prst="ellipse">
              <a:avLst/>
            </a:prstGeom>
            <a:solidFill>
              <a:srgbClr val="E6C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36">
              <a:extLst>
                <a:ext uri="{FF2B5EF4-FFF2-40B4-BE49-F238E27FC236}">
                  <a16:creationId xmlns:a16="http://schemas.microsoft.com/office/drawing/2014/main" id="{0CC870F4-1476-4CE8-BCEE-2FD6D72A2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1101726"/>
              <a:ext cx="4645025" cy="4646613"/>
            </a:xfrm>
            <a:prstGeom prst="ellipse">
              <a:avLst/>
            </a:prstGeom>
            <a:solidFill>
              <a:srgbClr val="163A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3951D10-4191-49AF-90AD-696ABAD987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1038" y="3217863"/>
              <a:ext cx="314325" cy="246063"/>
            </a:xfrm>
            <a:custGeom>
              <a:avLst/>
              <a:gdLst>
                <a:gd name="T0" fmla="*/ 0 w 74"/>
                <a:gd name="T1" fmla="*/ 28 h 58"/>
                <a:gd name="T2" fmla="*/ 1 w 74"/>
                <a:gd name="T3" fmla="*/ 0 h 58"/>
                <a:gd name="T4" fmla="*/ 74 w 74"/>
                <a:gd name="T5" fmla="*/ 2 h 58"/>
                <a:gd name="T6" fmla="*/ 74 w 74"/>
                <a:gd name="T7" fmla="*/ 29 h 58"/>
                <a:gd name="T8" fmla="*/ 54 w 74"/>
                <a:gd name="T9" fmla="*/ 56 h 58"/>
                <a:gd name="T10" fmla="*/ 38 w 74"/>
                <a:gd name="T11" fmla="*/ 42 h 58"/>
                <a:gd name="T12" fmla="*/ 38 w 74"/>
                <a:gd name="T13" fmla="*/ 42 h 58"/>
                <a:gd name="T14" fmla="*/ 19 w 74"/>
                <a:gd name="T15" fmla="*/ 58 h 58"/>
                <a:gd name="T16" fmla="*/ 0 w 74"/>
                <a:gd name="T17" fmla="*/ 28 h 58"/>
                <a:gd name="T18" fmla="*/ 13 w 74"/>
                <a:gd name="T19" fmla="*/ 16 h 58"/>
                <a:gd name="T20" fmla="*/ 13 w 74"/>
                <a:gd name="T21" fmla="*/ 29 h 58"/>
                <a:gd name="T22" fmla="*/ 22 w 74"/>
                <a:gd name="T23" fmla="*/ 42 h 58"/>
                <a:gd name="T24" fmla="*/ 32 w 74"/>
                <a:gd name="T25" fmla="*/ 29 h 58"/>
                <a:gd name="T26" fmla="*/ 32 w 74"/>
                <a:gd name="T27" fmla="*/ 17 h 58"/>
                <a:gd name="T28" fmla="*/ 13 w 74"/>
                <a:gd name="T29" fmla="*/ 16 h 58"/>
                <a:gd name="T30" fmla="*/ 44 w 74"/>
                <a:gd name="T31" fmla="*/ 17 h 58"/>
                <a:gd name="T32" fmla="*/ 44 w 74"/>
                <a:gd name="T33" fmla="*/ 29 h 58"/>
                <a:gd name="T34" fmla="*/ 52 w 74"/>
                <a:gd name="T35" fmla="*/ 40 h 58"/>
                <a:gd name="T36" fmla="*/ 61 w 74"/>
                <a:gd name="T37" fmla="*/ 30 h 58"/>
                <a:gd name="T38" fmla="*/ 62 w 74"/>
                <a:gd name="T39" fmla="*/ 17 h 58"/>
                <a:gd name="T40" fmla="*/ 44 w 74"/>
                <a:gd name="T41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58">
                  <a:moveTo>
                    <a:pt x="0" y="28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3" y="46"/>
                    <a:pt x="67" y="55"/>
                    <a:pt x="54" y="56"/>
                  </a:cubicBezTo>
                  <a:cubicBezTo>
                    <a:pt x="46" y="55"/>
                    <a:pt x="41" y="51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5" y="53"/>
                    <a:pt x="29" y="58"/>
                    <a:pt x="19" y="58"/>
                  </a:cubicBezTo>
                  <a:cubicBezTo>
                    <a:pt x="7" y="57"/>
                    <a:pt x="0" y="47"/>
                    <a:pt x="0" y="28"/>
                  </a:cubicBezTo>
                  <a:close/>
                  <a:moveTo>
                    <a:pt x="13" y="16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2" y="37"/>
                    <a:pt x="15" y="42"/>
                    <a:pt x="22" y="42"/>
                  </a:cubicBezTo>
                  <a:cubicBezTo>
                    <a:pt x="29" y="42"/>
                    <a:pt x="32" y="38"/>
                    <a:pt x="32" y="29"/>
                  </a:cubicBezTo>
                  <a:cubicBezTo>
                    <a:pt x="32" y="17"/>
                    <a:pt x="32" y="17"/>
                    <a:pt x="32" y="17"/>
                  </a:cubicBezTo>
                  <a:lnTo>
                    <a:pt x="13" y="16"/>
                  </a:lnTo>
                  <a:close/>
                  <a:moveTo>
                    <a:pt x="44" y="17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36"/>
                    <a:pt x="47" y="39"/>
                    <a:pt x="52" y="40"/>
                  </a:cubicBezTo>
                  <a:cubicBezTo>
                    <a:pt x="58" y="40"/>
                    <a:pt x="61" y="36"/>
                    <a:pt x="61" y="30"/>
                  </a:cubicBezTo>
                  <a:cubicBezTo>
                    <a:pt x="62" y="17"/>
                    <a:pt x="62" y="17"/>
                    <a:pt x="62" y="17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D337302-EA59-4A55-BA3E-419F489E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801" y="3522663"/>
              <a:ext cx="325438" cy="242888"/>
            </a:xfrm>
            <a:custGeom>
              <a:avLst/>
              <a:gdLst>
                <a:gd name="T0" fmla="*/ 0 w 205"/>
                <a:gd name="T1" fmla="*/ 19 h 153"/>
                <a:gd name="T2" fmla="*/ 195 w 205"/>
                <a:gd name="T3" fmla="*/ 0 h 153"/>
                <a:gd name="T4" fmla="*/ 205 w 205"/>
                <a:gd name="T5" fmla="*/ 131 h 153"/>
                <a:gd name="T6" fmla="*/ 173 w 205"/>
                <a:gd name="T7" fmla="*/ 134 h 153"/>
                <a:gd name="T8" fmla="*/ 165 w 205"/>
                <a:gd name="T9" fmla="*/ 46 h 153"/>
                <a:gd name="T10" fmla="*/ 120 w 205"/>
                <a:gd name="T11" fmla="*/ 51 h 153"/>
                <a:gd name="T12" fmla="*/ 128 w 205"/>
                <a:gd name="T13" fmla="*/ 134 h 153"/>
                <a:gd name="T14" fmla="*/ 96 w 205"/>
                <a:gd name="T15" fmla="*/ 137 h 153"/>
                <a:gd name="T16" fmla="*/ 88 w 205"/>
                <a:gd name="T17" fmla="*/ 54 h 153"/>
                <a:gd name="T18" fmla="*/ 34 w 205"/>
                <a:gd name="T19" fmla="*/ 59 h 153"/>
                <a:gd name="T20" fmla="*/ 45 w 205"/>
                <a:gd name="T21" fmla="*/ 150 h 153"/>
                <a:gd name="T22" fmla="*/ 10 w 205"/>
                <a:gd name="T23" fmla="*/ 153 h 153"/>
                <a:gd name="T24" fmla="*/ 0 w 205"/>
                <a:gd name="T25" fmla="*/ 1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153">
                  <a:moveTo>
                    <a:pt x="0" y="19"/>
                  </a:moveTo>
                  <a:lnTo>
                    <a:pt x="195" y="0"/>
                  </a:lnTo>
                  <a:lnTo>
                    <a:pt x="205" y="131"/>
                  </a:lnTo>
                  <a:lnTo>
                    <a:pt x="173" y="134"/>
                  </a:lnTo>
                  <a:lnTo>
                    <a:pt x="165" y="46"/>
                  </a:lnTo>
                  <a:lnTo>
                    <a:pt x="120" y="51"/>
                  </a:lnTo>
                  <a:lnTo>
                    <a:pt x="128" y="134"/>
                  </a:lnTo>
                  <a:lnTo>
                    <a:pt x="96" y="137"/>
                  </a:lnTo>
                  <a:lnTo>
                    <a:pt x="88" y="54"/>
                  </a:lnTo>
                  <a:lnTo>
                    <a:pt x="34" y="59"/>
                  </a:lnTo>
                  <a:lnTo>
                    <a:pt x="45" y="150"/>
                  </a:lnTo>
                  <a:lnTo>
                    <a:pt x="10" y="153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E2379D4-0E98-4C0F-A2EF-90D8CDEA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1" y="3816350"/>
              <a:ext cx="317500" cy="119063"/>
            </a:xfrm>
            <a:custGeom>
              <a:avLst/>
              <a:gdLst>
                <a:gd name="T0" fmla="*/ 200 w 200"/>
                <a:gd name="T1" fmla="*/ 40 h 75"/>
                <a:gd name="T2" fmla="*/ 5 w 200"/>
                <a:gd name="T3" fmla="*/ 75 h 75"/>
                <a:gd name="T4" fmla="*/ 0 w 200"/>
                <a:gd name="T5" fmla="*/ 35 h 75"/>
                <a:gd name="T6" fmla="*/ 192 w 200"/>
                <a:gd name="T7" fmla="*/ 0 h 75"/>
                <a:gd name="T8" fmla="*/ 200 w 200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75">
                  <a:moveTo>
                    <a:pt x="200" y="40"/>
                  </a:moveTo>
                  <a:lnTo>
                    <a:pt x="5" y="75"/>
                  </a:lnTo>
                  <a:lnTo>
                    <a:pt x="0" y="35"/>
                  </a:lnTo>
                  <a:lnTo>
                    <a:pt x="192" y="0"/>
                  </a:lnTo>
                  <a:lnTo>
                    <a:pt x="20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27AC8D5-08B1-4AEA-88E5-03BF4809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476" y="3994150"/>
              <a:ext cx="352425" cy="217488"/>
            </a:xfrm>
            <a:custGeom>
              <a:avLst/>
              <a:gdLst>
                <a:gd name="T0" fmla="*/ 79 w 83"/>
                <a:gd name="T1" fmla="*/ 20 h 51"/>
                <a:gd name="T2" fmla="*/ 83 w 83"/>
                <a:gd name="T3" fmla="*/ 35 h 51"/>
                <a:gd name="T4" fmla="*/ 35 w 83"/>
                <a:gd name="T5" fmla="*/ 47 h 51"/>
                <a:gd name="T6" fmla="*/ 5 w 83"/>
                <a:gd name="T7" fmla="*/ 30 h 51"/>
                <a:gd name="T8" fmla="*/ 22 w 83"/>
                <a:gd name="T9" fmla="*/ 0 h 51"/>
                <a:gd name="T10" fmla="*/ 26 w 83"/>
                <a:gd name="T11" fmla="*/ 15 h 51"/>
                <a:gd name="T12" fmla="*/ 15 w 83"/>
                <a:gd name="T13" fmla="*/ 27 h 51"/>
                <a:gd name="T14" fmla="*/ 30 w 83"/>
                <a:gd name="T15" fmla="*/ 32 h 51"/>
                <a:gd name="T16" fmla="*/ 31 w 83"/>
                <a:gd name="T17" fmla="*/ 32 h 51"/>
                <a:gd name="T18" fmla="*/ 79 w 83"/>
                <a:gd name="T1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79" y="20"/>
                  </a:moveTo>
                  <a:cubicBezTo>
                    <a:pt x="83" y="35"/>
                    <a:pt x="83" y="35"/>
                    <a:pt x="83" y="35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19" y="51"/>
                    <a:pt x="9" y="45"/>
                    <a:pt x="5" y="30"/>
                  </a:cubicBezTo>
                  <a:cubicBezTo>
                    <a:pt x="0" y="15"/>
                    <a:pt x="6" y="5"/>
                    <a:pt x="22" y="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17" y="18"/>
                    <a:pt x="13" y="22"/>
                    <a:pt x="15" y="27"/>
                  </a:cubicBezTo>
                  <a:cubicBezTo>
                    <a:pt x="16" y="32"/>
                    <a:pt x="21" y="34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lnTo>
                    <a:pt x="79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1A9155D-DC98-4C75-BB7B-08A81830A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201" y="4219575"/>
              <a:ext cx="314325" cy="169863"/>
            </a:xfrm>
            <a:custGeom>
              <a:avLst/>
              <a:gdLst>
                <a:gd name="T0" fmla="*/ 198 w 198"/>
                <a:gd name="T1" fmla="*/ 40 h 107"/>
                <a:gd name="T2" fmla="*/ 13 w 198"/>
                <a:gd name="T3" fmla="*/ 107 h 107"/>
                <a:gd name="T4" fmla="*/ 0 w 198"/>
                <a:gd name="T5" fmla="*/ 67 h 107"/>
                <a:gd name="T6" fmla="*/ 184 w 198"/>
                <a:gd name="T7" fmla="*/ 0 h 107"/>
                <a:gd name="T8" fmla="*/ 198 w 198"/>
                <a:gd name="T9" fmla="*/ 4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07">
                  <a:moveTo>
                    <a:pt x="198" y="40"/>
                  </a:moveTo>
                  <a:lnTo>
                    <a:pt x="13" y="107"/>
                  </a:lnTo>
                  <a:lnTo>
                    <a:pt x="0" y="67"/>
                  </a:lnTo>
                  <a:lnTo>
                    <a:pt x="184" y="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0ABD58C7-5381-4986-8E3F-DF784E1B0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4356100"/>
              <a:ext cx="403225" cy="390525"/>
            </a:xfrm>
            <a:custGeom>
              <a:avLst/>
              <a:gdLst>
                <a:gd name="T0" fmla="*/ 75 w 254"/>
                <a:gd name="T1" fmla="*/ 246 h 246"/>
                <a:gd name="T2" fmla="*/ 51 w 254"/>
                <a:gd name="T3" fmla="*/ 190 h 246"/>
                <a:gd name="T4" fmla="*/ 166 w 254"/>
                <a:gd name="T5" fmla="*/ 50 h 246"/>
                <a:gd name="T6" fmla="*/ 163 w 254"/>
                <a:gd name="T7" fmla="*/ 50 h 246"/>
                <a:gd name="T8" fmla="*/ 16 w 254"/>
                <a:gd name="T9" fmla="*/ 120 h 246"/>
                <a:gd name="T10" fmla="*/ 0 w 254"/>
                <a:gd name="T11" fmla="*/ 85 h 246"/>
                <a:gd name="T12" fmla="*/ 177 w 254"/>
                <a:gd name="T13" fmla="*/ 0 h 246"/>
                <a:gd name="T14" fmla="*/ 203 w 254"/>
                <a:gd name="T15" fmla="*/ 59 h 246"/>
                <a:gd name="T16" fmla="*/ 96 w 254"/>
                <a:gd name="T17" fmla="*/ 190 h 246"/>
                <a:gd name="T18" fmla="*/ 96 w 254"/>
                <a:gd name="T19" fmla="*/ 192 h 246"/>
                <a:gd name="T20" fmla="*/ 235 w 254"/>
                <a:gd name="T21" fmla="*/ 125 h 246"/>
                <a:gd name="T22" fmla="*/ 254 w 254"/>
                <a:gd name="T23" fmla="*/ 160 h 246"/>
                <a:gd name="T24" fmla="*/ 75 w 254"/>
                <a:gd name="T2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46">
                  <a:moveTo>
                    <a:pt x="75" y="246"/>
                  </a:moveTo>
                  <a:lnTo>
                    <a:pt x="51" y="190"/>
                  </a:lnTo>
                  <a:lnTo>
                    <a:pt x="166" y="50"/>
                  </a:lnTo>
                  <a:lnTo>
                    <a:pt x="163" y="50"/>
                  </a:lnTo>
                  <a:lnTo>
                    <a:pt x="16" y="120"/>
                  </a:lnTo>
                  <a:lnTo>
                    <a:pt x="0" y="85"/>
                  </a:lnTo>
                  <a:lnTo>
                    <a:pt x="177" y="0"/>
                  </a:lnTo>
                  <a:lnTo>
                    <a:pt x="203" y="59"/>
                  </a:lnTo>
                  <a:lnTo>
                    <a:pt x="96" y="190"/>
                  </a:lnTo>
                  <a:lnTo>
                    <a:pt x="96" y="192"/>
                  </a:lnTo>
                  <a:lnTo>
                    <a:pt x="235" y="125"/>
                  </a:lnTo>
                  <a:lnTo>
                    <a:pt x="254" y="160"/>
                  </a:lnTo>
                  <a:lnTo>
                    <a:pt x="75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2C725A7-5BA8-48A1-B933-EA71F170E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438" y="4686300"/>
              <a:ext cx="369888" cy="374650"/>
            </a:xfrm>
            <a:custGeom>
              <a:avLst/>
              <a:gdLst>
                <a:gd name="T0" fmla="*/ 44 w 87"/>
                <a:gd name="T1" fmla="*/ 61 h 88"/>
                <a:gd name="T2" fmla="*/ 37 w 87"/>
                <a:gd name="T3" fmla="*/ 49 h 88"/>
                <a:gd name="T4" fmla="*/ 47 w 87"/>
                <a:gd name="T5" fmla="*/ 42 h 88"/>
                <a:gd name="T6" fmla="*/ 63 w 87"/>
                <a:gd name="T7" fmla="*/ 67 h 88"/>
                <a:gd name="T8" fmla="*/ 32 w 87"/>
                <a:gd name="T9" fmla="*/ 88 h 88"/>
                <a:gd name="T10" fmla="*/ 21 w 87"/>
                <a:gd name="T11" fmla="*/ 75 h 88"/>
                <a:gd name="T12" fmla="*/ 12 w 87"/>
                <a:gd name="T13" fmla="*/ 62 h 88"/>
                <a:gd name="T14" fmla="*/ 24 w 87"/>
                <a:gd name="T15" fmla="*/ 12 h 88"/>
                <a:gd name="T16" fmla="*/ 75 w 87"/>
                <a:gd name="T17" fmla="*/ 20 h 88"/>
                <a:gd name="T18" fmla="*/ 74 w 87"/>
                <a:gd name="T19" fmla="*/ 62 h 88"/>
                <a:gd name="T20" fmla="*/ 65 w 87"/>
                <a:gd name="T21" fmla="*/ 48 h 88"/>
                <a:gd name="T22" fmla="*/ 67 w 87"/>
                <a:gd name="T23" fmla="*/ 29 h 88"/>
                <a:gd name="T24" fmla="*/ 33 w 87"/>
                <a:gd name="T25" fmla="*/ 26 h 88"/>
                <a:gd name="T26" fmla="*/ 22 w 87"/>
                <a:gd name="T27" fmla="*/ 58 h 88"/>
                <a:gd name="T28" fmla="*/ 31 w 87"/>
                <a:gd name="T29" fmla="*/ 69 h 88"/>
                <a:gd name="T30" fmla="*/ 31 w 87"/>
                <a:gd name="T31" fmla="*/ 70 h 88"/>
                <a:gd name="T32" fmla="*/ 44 w 87"/>
                <a:gd name="T33" fmla="*/ 6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8">
                  <a:moveTo>
                    <a:pt x="44" y="61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28" y="84"/>
                    <a:pt x="24" y="80"/>
                    <a:pt x="21" y="75"/>
                  </a:cubicBezTo>
                  <a:cubicBezTo>
                    <a:pt x="19" y="72"/>
                    <a:pt x="15" y="67"/>
                    <a:pt x="12" y="62"/>
                  </a:cubicBezTo>
                  <a:cubicBezTo>
                    <a:pt x="0" y="42"/>
                    <a:pt x="4" y="26"/>
                    <a:pt x="24" y="12"/>
                  </a:cubicBezTo>
                  <a:cubicBezTo>
                    <a:pt x="44" y="0"/>
                    <a:pt x="61" y="3"/>
                    <a:pt x="75" y="20"/>
                  </a:cubicBezTo>
                  <a:cubicBezTo>
                    <a:pt x="87" y="39"/>
                    <a:pt x="87" y="53"/>
                    <a:pt x="74" y="62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72" y="44"/>
                    <a:pt x="72" y="37"/>
                    <a:pt x="67" y="29"/>
                  </a:cubicBezTo>
                  <a:cubicBezTo>
                    <a:pt x="59" y="18"/>
                    <a:pt x="48" y="17"/>
                    <a:pt x="33" y="26"/>
                  </a:cubicBezTo>
                  <a:cubicBezTo>
                    <a:pt x="18" y="36"/>
                    <a:pt x="15" y="46"/>
                    <a:pt x="22" y="58"/>
                  </a:cubicBezTo>
                  <a:cubicBezTo>
                    <a:pt x="24" y="61"/>
                    <a:pt x="27" y="65"/>
                    <a:pt x="31" y="69"/>
                  </a:cubicBezTo>
                  <a:cubicBezTo>
                    <a:pt x="31" y="69"/>
                    <a:pt x="31" y="70"/>
                    <a:pt x="31" y="70"/>
                  </a:cubicBezTo>
                  <a:lnTo>
                    <a:pt x="4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E3A3BC7-95A2-4872-B2E9-2EC1084FF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5081588"/>
              <a:ext cx="280988" cy="258763"/>
            </a:xfrm>
            <a:custGeom>
              <a:avLst/>
              <a:gdLst>
                <a:gd name="T0" fmla="*/ 177 w 177"/>
                <a:gd name="T1" fmla="*/ 32 h 163"/>
                <a:gd name="T2" fmla="*/ 30 w 177"/>
                <a:gd name="T3" fmla="*/ 163 h 163"/>
                <a:gd name="T4" fmla="*/ 0 w 177"/>
                <a:gd name="T5" fmla="*/ 131 h 163"/>
                <a:gd name="T6" fmla="*/ 147 w 177"/>
                <a:gd name="T7" fmla="*/ 0 h 163"/>
                <a:gd name="T8" fmla="*/ 177 w 177"/>
                <a:gd name="T9" fmla="*/ 3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63">
                  <a:moveTo>
                    <a:pt x="177" y="32"/>
                  </a:moveTo>
                  <a:lnTo>
                    <a:pt x="30" y="163"/>
                  </a:lnTo>
                  <a:lnTo>
                    <a:pt x="0" y="131"/>
                  </a:lnTo>
                  <a:lnTo>
                    <a:pt x="147" y="0"/>
                  </a:lnTo>
                  <a:lnTo>
                    <a:pt x="177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ADA74CA-1350-4FDC-9F2E-DD6D452A2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6063" y="5187950"/>
              <a:ext cx="415925" cy="420688"/>
            </a:xfrm>
            <a:custGeom>
              <a:avLst/>
              <a:gdLst>
                <a:gd name="T0" fmla="*/ 131 w 262"/>
                <a:gd name="T1" fmla="*/ 265 h 265"/>
                <a:gd name="T2" fmla="*/ 86 w 262"/>
                <a:gd name="T3" fmla="*/ 225 h 265"/>
                <a:gd name="T4" fmla="*/ 139 w 262"/>
                <a:gd name="T5" fmla="*/ 53 h 265"/>
                <a:gd name="T6" fmla="*/ 139 w 262"/>
                <a:gd name="T7" fmla="*/ 53 h 265"/>
                <a:gd name="T8" fmla="*/ 30 w 262"/>
                <a:gd name="T9" fmla="*/ 171 h 265"/>
                <a:gd name="T10" fmla="*/ 0 w 262"/>
                <a:gd name="T11" fmla="*/ 147 h 265"/>
                <a:gd name="T12" fmla="*/ 134 w 262"/>
                <a:gd name="T13" fmla="*/ 0 h 265"/>
                <a:gd name="T14" fmla="*/ 179 w 262"/>
                <a:gd name="T15" fmla="*/ 43 h 265"/>
                <a:gd name="T16" fmla="*/ 128 w 262"/>
                <a:gd name="T17" fmla="*/ 209 h 265"/>
                <a:gd name="T18" fmla="*/ 131 w 262"/>
                <a:gd name="T19" fmla="*/ 209 h 265"/>
                <a:gd name="T20" fmla="*/ 235 w 262"/>
                <a:gd name="T21" fmla="*/ 94 h 265"/>
                <a:gd name="T22" fmla="*/ 262 w 262"/>
                <a:gd name="T23" fmla="*/ 120 h 265"/>
                <a:gd name="T24" fmla="*/ 131 w 262"/>
                <a:gd name="T2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265">
                  <a:moveTo>
                    <a:pt x="131" y="265"/>
                  </a:moveTo>
                  <a:lnTo>
                    <a:pt x="86" y="225"/>
                  </a:lnTo>
                  <a:lnTo>
                    <a:pt x="139" y="53"/>
                  </a:lnTo>
                  <a:lnTo>
                    <a:pt x="139" y="53"/>
                  </a:lnTo>
                  <a:lnTo>
                    <a:pt x="30" y="171"/>
                  </a:lnTo>
                  <a:lnTo>
                    <a:pt x="0" y="147"/>
                  </a:lnTo>
                  <a:lnTo>
                    <a:pt x="134" y="0"/>
                  </a:lnTo>
                  <a:lnTo>
                    <a:pt x="179" y="43"/>
                  </a:lnTo>
                  <a:lnTo>
                    <a:pt x="128" y="209"/>
                  </a:lnTo>
                  <a:lnTo>
                    <a:pt x="131" y="209"/>
                  </a:lnTo>
                  <a:lnTo>
                    <a:pt x="235" y="94"/>
                  </a:lnTo>
                  <a:lnTo>
                    <a:pt x="262" y="120"/>
                  </a:lnTo>
                  <a:lnTo>
                    <a:pt x="131" y="2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E5A034B-8869-4F07-B289-520D3152A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5441950"/>
              <a:ext cx="339725" cy="339725"/>
            </a:xfrm>
            <a:custGeom>
              <a:avLst/>
              <a:gdLst>
                <a:gd name="T0" fmla="*/ 73 w 80"/>
                <a:gd name="T1" fmla="*/ 43 h 80"/>
                <a:gd name="T2" fmla="*/ 61 w 80"/>
                <a:gd name="T3" fmla="*/ 34 h 80"/>
                <a:gd name="T4" fmla="*/ 57 w 80"/>
                <a:gd name="T5" fmla="*/ 18 h 80"/>
                <a:gd name="T6" fmla="*/ 42 w 80"/>
                <a:gd name="T7" fmla="*/ 19 h 80"/>
                <a:gd name="T8" fmla="*/ 47 w 80"/>
                <a:gd name="T9" fmla="*/ 35 h 80"/>
                <a:gd name="T10" fmla="*/ 48 w 80"/>
                <a:gd name="T11" fmla="*/ 37 h 80"/>
                <a:gd name="T12" fmla="*/ 58 w 80"/>
                <a:gd name="T13" fmla="*/ 68 h 80"/>
                <a:gd name="T14" fmla="*/ 18 w 80"/>
                <a:gd name="T15" fmla="*/ 69 h 80"/>
                <a:gd name="T16" fmla="*/ 9 w 80"/>
                <a:gd name="T17" fmla="*/ 33 h 80"/>
                <a:gd name="T18" fmla="*/ 22 w 80"/>
                <a:gd name="T19" fmla="*/ 42 h 80"/>
                <a:gd name="T20" fmla="*/ 24 w 80"/>
                <a:gd name="T21" fmla="*/ 60 h 80"/>
                <a:gd name="T22" fmla="*/ 42 w 80"/>
                <a:gd name="T23" fmla="*/ 61 h 80"/>
                <a:gd name="T24" fmla="*/ 37 w 80"/>
                <a:gd name="T25" fmla="*/ 45 h 80"/>
                <a:gd name="T26" fmla="*/ 35 w 80"/>
                <a:gd name="T27" fmla="*/ 42 h 80"/>
                <a:gd name="T28" fmla="*/ 27 w 80"/>
                <a:gd name="T29" fmla="*/ 12 h 80"/>
                <a:gd name="T30" fmla="*/ 65 w 80"/>
                <a:gd name="T31" fmla="*/ 10 h 80"/>
                <a:gd name="T32" fmla="*/ 73 w 80"/>
                <a:gd name="T33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0">
                  <a:moveTo>
                    <a:pt x="73" y="43"/>
                  </a:moveTo>
                  <a:cubicBezTo>
                    <a:pt x="61" y="34"/>
                    <a:pt x="61" y="34"/>
                    <a:pt x="61" y="34"/>
                  </a:cubicBezTo>
                  <a:cubicBezTo>
                    <a:pt x="64" y="28"/>
                    <a:pt x="63" y="22"/>
                    <a:pt x="57" y="18"/>
                  </a:cubicBezTo>
                  <a:cubicBezTo>
                    <a:pt x="51" y="14"/>
                    <a:pt x="46" y="14"/>
                    <a:pt x="42" y="19"/>
                  </a:cubicBezTo>
                  <a:cubicBezTo>
                    <a:pt x="38" y="23"/>
                    <a:pt x="40" y="29"/>
                    <a:pt x="47" y="35"/>
                  </a:cubicBezTo>
                  <a:cubicBezTo>
                    <a:pt x="47" y="36"/>
                    <a:pt x="48" y="36"/>
                    <a:pt x="48" y="37"/>
                  </a:cubicBezTo>
                  <a:cubicBezTo>
                    <a:pt x="60" y="50"/>
                    <a:pt x="63" y="60"/>
                    <a:pt x="58" y="68"/>
                  </a:cubicBezTo>
                  <a:cubicBezTo>
                    <a:pt x="48" y="80"/>
                    <a:pt x="35" y="80"/>
                    <a:pt x="18" y="69"/>
                  </a:cubicBezTo>
                  <a:cubicBezTo>
                    <a:pt x="3" y="58"/>
                    <a:pt x="0" y="46"/>
                    <a:pt x="9" y="33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7" y="49"/>
                    <a:pt x="18" y="55"/>
                    <a:pt x="24" y="60"/>
                  </a:cubicBezTo>
                  <a:cubicBezTo>
                    <a:pt x="32" y="66"/>
                    <a:pt x="38" y="66"/>
                    <a:pt x="42" y="61"/>
                  </a:cubicBezTo>
                  <a:cubicBezTo>
                    <a:pt x="45" y="57"/>
                    <a:pt x="43" y="52"/>
                    <a:pt x="37" y="45"/>
                  </a:cubicBezTo>
                  <a:cubicBezTo>
                    <a:pt x="36" y="44"/>
                    <a:pt x="35" y="43"/>
                    <a:pt x="35" y="42"/>
                  </a:cubicBezTo>
                  <a:cubicBezTo>
                    <a:pt x="23" y="30"/>
                    <a:pt x="21" y="20"/>
                    <a:pt x="27" y="12"/>
                  </a:cubicBezTo>
                  <a:cubicBezTo>
                    <a:pt x="36" y="0"/>
                    <a:pt x="49" y="0"/>
                    <a:pt x="65" y="10"/>
                  </a:cubicBezTo>
                  <a:cubicBezTo>
                    <a:pt x="78" y="20"/>
                    <a:pt x="80" y="31"/>
                    <a:pt x="73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2542D434-D1FE-4153-8F45-F91190F96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5578475"/>
              <a:ext cx="292100" cy="347663"/>
            </a:xfrm>
            <a:custGeom>
              <a:avLst/>
              <a:gdLst>
                <a:gd name="T0" fmla="*/ 29 w 184"/>
                <a:gd name="T1" fmla="*/ 27 h 219"/>
                <a:gd name="T2" fmla="*/ 42 w 184"/>
                <a:gd name="T3" fmla="*/ 0 h 219"/>
                <a:gd name="T4" fmla="*/ 184 w 184"/>
                <a:gd name="T5" fmla="*/ 75 h 219"/>
                <a:gd name="T6" fmla="*/ 168 w 184"/>
                <a:gd name="T7" fmla="*/ 104 h 219"/>
                <a:gd name="T8" fmla="*/ 117 w 184"/>
                <a:gd name="T9" fmla="*/ 78 h 219"/>
                <a:gd name="T10" fmla="*/ 37 w 184"/>
                <a:gd name="T11" fmla="*/ 219 h 219"/>
                <a:gd name="T12" fmla="*/ 0 w 184"/>
                <a:gd name="T13" fmla="*/ 198 h 219"/>
                <a:gd name="T14" fmla="*/ 80 w 184"/>
                <a:gd name="T15" fmla="*/ 56 h 219"/>
                <a:gd name="T16" fmla="*/ 29 w 184"/>
                <a:gd name="T17" fmla="*/ 2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9">
                  <a:moveTo>
                    <a:pt x="29" y="27"/>
                  </a:moveTo>
                  <a:lnTo>
                    <a:pt x="42" y="0"/>
                  </a:lnTo>
                  <a:lnTo>
                    <a:pt x="184" y="75"/>
                  </a:lnTo>
                  <a:lnTo>
                    <a:pt x="168" y="104"/>
                  </a:lnTo>
                  <a:lnTo>
                    <a:pt x="117" y="78"/>
                  </a:lnTo>
                  <a:lnTo>
                    <a:pt x="37" y="219"/>
                  </a:lnTo>
                  <a:lnTo>
                    <a:pt x="0" y="198"/>
                  </a:lnTo>
                  <a:lnTo>
                    <a:pt x="80" y="56"/>
                  </a:lnTo>
                  <a:lnTo>
                    <a:pt x="29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EC033C7-D132-43E5-B4B3-DF6C2B4C6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5722938"/>
              <a:ext cx="187325" cy="309563"/>
            </a:xfrm>
            <a:custGeom>
              <a:avLst/>
              <a:gdLst>
                <a:gd name="T0" fmla="*/ 118 w 118"/>
                <a:gd name="T1" fmla="*/ 16 h 195"/>
                <a:gd name="T2" fmla="*/ 41 w 118"/>
                <a:gd name="T3" fmla="*/ 195 h 195"/>
                <a:gd name="T4" fmla="*/ 0 w 118"/>
                <a:gd name="T5" fmla="*/ 179 h 195"/>
                <a:gd name="T6" fmla="*/ 81 w 118"/>
                <a:gd name="T7" fmla="*/ 0 h 195"/>
                <a:gd name="T8" fmla="*/ 118 w 118"/>
                <a:gd name="T9" fmla="*/ 1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95">
                  <a:moveTo>
                    <a:pt x="118" y="16"/>
                  </a:moveTo>
                  <a:lnTo>
                    <a:pt x="41" y="195"/>
                  </a:lnTo>
                  <a:lnTo>
                    <a:pt x="0" y="179"/>
                  </a:lnTo>
                  <a:lnTo>
                    <a:pt x="81" y="0"/>
                  </a:lnTo>
                  <a:lnTo>
                    <a:pt x="11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DA7108AF-F11D-48D8-9F42-67BB03BD1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213" y="5773738"/>
              <a:ext cx="254000" cy="347663"/>
            </a:xfrm>
            <a:custGeom>
              <a:avLst/>
              <a:gdLst>
                <a:gd name="T0" fmla="*/ 0 w 160"/>
                <a:gd name="T1" fmla="*/ 32 h 219"/>
                <a:gd name="T2" fmla="*/ 11 w 160"/>
                <a:gd name="T3" fmla="*/ 0 h 219"/>
                <a:gd name="T4" fmla="*/ 160 w 160"/>
                <a:gd name="T5" fmla="*/ 51 h 219"/>
                <a:gd name="T6" fmla="*/ 150 w 160"/>
                <a:gd name="T7" fmla="*/ 83 h 219"/>
                <a:gd name="T8" fmla="*/ 96 w 160"/>
                <a:gd name="T9" fmla="*/ 64 h 219"/>
                <a:gd name="T10" fmla="*/ 43 w 160"/>
                <a:gd name="T11" fmla="*/ 219 h 219"/>
                <a:gd name="T12" fmla="*/ 3 w 160"/>
                <a:gd name="T13" fmla="*/ 203 h 219"/>
                <a:gd name="T14" fmla="*/ 56 w 160"/>
                <a:gd name="T15" fmla="*/ 51 h 219"/>
                <a:gd name="T16" fmla="*/ 0 w 160"/>
                <a:gd name="T17" fmla="*/ 3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19">
                  <a:moveTo>
                    <a:pt x="0" y="32"/>
                  </a:moveTo>
                  <a:lnTo>
                    <a:pt x="11" y="0"/>
                  </a:lnTo>
                  <a:lnTo>
                    <a:pt x="160" y="51"/>
                  </a:lnTo>
                  <a:lnTo>
                    <a:pt x="150" y="83"/>
                  </a:lnTo>
                  <a:lnTo>
                    <a:pt x="96" y="64"/>
                  </a:lnTo>
                  <a:lnTo>
                    <a:pt x="43" y="219"/>
                  </a:lnTo>
                  <a:lnTo>
                    <a:pt x="3" y="203"/>
                  </a:lnTo>
                  <a:lnTo>
                    <a:pt x="56" y="51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0D1E06DF-5DEC-4FBE-B84E-06C964DE9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5867400"/>
              <a:ext cx="317500" cy="352425"/>
            </a:xfrm>
            <a:custGeom>
              <a:avLst/>
              <a:gdLst>
                <a:gd name="T0" fmla="*/ 59 w 75"/>
                <a:gd name="T1" fmla="*/ 10 h 83"/>
                <a:gd name="T2" fmla="*/ 75 w 75"/>
                <a:gd name="T3" fmla="*/ 13 h 83"/>
                <a:gd name="T4" fmla="*/ 65 w 75"/>
                <a:gd name="T5" fmla="*/ 59 h 83"/>
                <a:gd name="T6" fmla="*/ 29 w 75"/>
                <a:gd name="T7" fmla="*/ 80 h 83"/>
                <a:gd name="T8" fmla="*/ 3 w 75"/>
                <a:gd name="T9" fmla="*/ 45 h 83"/>
                <a:gd name="T10" fmla="*/ 12 w 75"/>
                <a:gd name="T11" fmla="*/ 0 h 83"/>
                <a:gd name="T12" fmla="*/ 28 w 75"/>
                <a:gd name="T13" fmla="*/ 4 h 83"/>
                <a:gd name="T14" fmla="*/ 20 w 75"/>
                <a:gd name="T15" fmla="*/ 43 h 83"/>
                <a:gd name="T16" fmla="*/ 31 w 75"/>
                <a:gd name="T17" fmla="*/ 69 h 83"/>
                <a:gd name="T18" fmla="*/ 51 w 75"/>
                <a:gd name="T19" fmla="*/ 49 h 83"/>
                <a:gd name="T20" fmla="*/ 59 w 75"/>
                <a:gd name="T21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83">
                  <a:moveTo>
                    <a:pt x="59" y="10"/>
                  </a:moveTo>
                  <a:cubicBezTo>
                    <a:pt x="75" y="13"/>
                    <a:pt x="75" y="13"/>
                    <a:pt x="75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1" y="76"/>
                    <a:pt x="49" y="83"/>
                    <a:pt x="29" y="80"/>
                  </a:cubicBezTo>
                  <a:cubicBezTo>
                    <a:pt x="8" y="75"/>
                    <a:pt x="0" y="63"/>
                    <a:pt x="3" y="4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5" y="59"/>
                    <a:pt x="19" y="67"/>
                    <a:pt x="31" y="69"/>
                  </a:cubicBezTo>
                  <a:cubicBezTo>
                    <a:pt x="42" y="72"/>
                    <a:pt x="48" y="66"/>
                    <a:pt x="51" y="49"/>
                  </a:cubicBezTo>
                  <a:lnTo>
                    <a:pt x="5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2E9F4B4-DE79-48C1-9631-823FC385C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1" y="5930900"/>
              <a:ext cx="258763" cy="322263"/>
            </a:xfrm>
            <a:custGeom>
              <a:avLst/>
              <a:gdLst>
                <a:gd name="T0" fmla="*/ 0 w 163"/>
                <a:gd name="T1" fmla="*/ 32 h 203"/>
                <a:gd name="T2" fmla="*/ 2 w 163"/>
                <a:gd name="T3" fmla="*/ 0 h 203"/>
                <a:gd name="T4" fmla="*/ 163 w 163"/>
                <a:gd name="T5" fmla="*/ 13 h 203"/>
                <a:gd name="T6" fmla="*/ 160 w 163"/>
                <a:gd name="T7" fmla="*/ 46 h 203"/>
                <a:gd name="T8" fmla="*/ 101 w 163"/>
                <a:gd name="T9" fmla="*/ 40 h 203"/>
                <a:gd name="T10" fmla="*/ 88 w 163"/>
                <a:gd name="T11" fmla="*/ 203 h 203"/>
                <a:gd name="T12" fmla="*/ 45 w 163"/>
                <a:gd name="T13" fmla="*/ 201 h 203"/>
                <a:gd name="T14" fmla="*/ 58 w 163"/>
                <a:gd name="T15" fmla="*/ 38 h 203"/>
                <a:gd name="T16" fmla="*/ 0 w 163"/>
                <a:gd name="T17" fmla="*/ 3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203">
                  <a:moveTo>
                    <a:pt x="0" y="32"/>
                  </a:moveTo>
                  <a:lnTo>
                    <a:pt x="2" y="0"/>
                  </a:lnTo>
                  <a:lnTo>
                    <a:pt x="163" y="13"/>
                  </a:lnTo>
                  <a:lnTo>
                    <a:pt x="160" y="46"/>
                  </a:lnTo>
                  <a:lnTo>
                    <a:pt x="101" y="40"/>
                  </a:lnTo>
                  <a:lnTo>
                    <a:pt x="88" y="203"/>
                  </a:lnTo>
                  <a:lnTo>
                    <a:pt x="45" y="201"/>
                  </a:lnTo>
                  <a:lnTo>
                    <a:pt x="58" y="3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7B2C49F7-9EBE-4916-8AE4-32956D517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201" y="5948363"/>
              <a:ext cx="220663" cy="317500"/>
            </a:xfrm>
            <a:custGeom>
              <a:avLst/>
              <a:gdLst>
                <a:gd name="T0" fmla="*/ 5 w 139"/>
                <a:gd name="T1" fmla="*/ 200 h 200"/>
                <a:gd name="T2" fmla="*/ 0 w 139"/>
                <a:gd name="T3" fmla="*/ 2 h 200"/>
                <a:gd name="T4" fmla="*/ 131 w 139"/>
                <a:gd name="T5" fmla="*/ 0 h 200"/>
                <a:gd name="T6" fmla="*/ 134 w 139"/>
                <a:gd name="T7" fmla="*/ 32 h 200"/>
                <a:gd name="T8" fmla="*/ 43 w 139"/>
                <a:gd name="T9" fmla="*/ 35 h 200"/>
                <a:gd name="T10" fmla="*/ 45 w 139"/>
                <a:gd name="T11" fmla="*/ 80 h 200"/>
                <a:gd name="T12" fmla="*/ 128 w 139"/>
                <a:gd name="T13" fmla="*/ 77 h 200"/>
                <a:gd name="T14" fmla="*/ 128 w 139"/>
                <a:gd name="T15" fmla="*/ 112 h 200"/>
                <a:gd name="T16" fmla="*/ 45 w 139"/>
                <a:gd name="T17" fmla="*/ 112 h 200"/>
                <a:gd name="T18" fmla="*/ 45 w 139"/>
                <a:gd name="T19" fmla="*/ 166 h 200"/>
                <a:gd name="T20" fmla="*/ 139 w 139"/>
                <a:gd name="T21" fmla="*/ 163 h 200"/>
                <a:gd name="T22" fmla="*/ 139 w 139"/>
                <a:gd name="T23" fmla="*/ 195 h 200"/>
                <a:gd name="T24" fmla="*/ 5 w 139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00">
                  <a:moveTo>
                    <a:pt x="5" y="200"/>
                  </a:moveTo>
                  <a:lnTo>
                    <a:pt x="0" y="2"/>
                  </a:lnTo>
                  <a:lnTo>
                    <a:pt x="131" y="0"/>
                  </a:lnTo>
                  <a:lnTo>
                    <a:pt x="134" y="32"/>
                  </a:lnTo>
                  <a:lnTo>
                    <a:pt x="43" y="35"/>
                  </a:lnTo>
                  <a:lnTo>
                    <a:pt x="45" y="80"/>
                  </a:lnTo>
                  <a:lnTo>
                    <a:pt x="128" y="77"/>
                  </a:lnTo>
                  <a:lnTo>
                    <a:pt x="128" y="112"/>
                  </a:lnTo>
                  <a:lnTo>
                    <a:pt x="45" y="112"/>
                  </a:lnTo>
                  <a:lnTo>
                    <a:pt x="45" y="166"/>
                  </a:lnTo>
                  <a:lnTo>
                    <a:pt x="139" y="163"/>
                  </a:lnTo>
                  <a:lnTo>
                    <a:pt x="139" y="195"/>
                  </a:lnTo>
                  <a:lnTo>
                    <a:pt x="5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5151865A-7D57-4603-82CB-A8C442DE4F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6526" y="5875338"/>
              <a:ext cx="325438" cy="349250"/>
            </a:xfrm>
            <a:custGeom>
              <a:avLst/>
              <a:gdLst>
                <a:gd name="T0" fmla="*/ 46 w 77"/>
                <a:gd name="T1" fmla="*/ 78 h 82"/>
                <a:gd name="T2" fmla="*/ 4 w 77"/>
                <a:gd name="T3" fmla="*/ 48 h 82"/>
                <a:gd name="T4" fmla="*/ 31 w 77"/>
                <a:gd name="T5" fmla="*/ 4 h 82"/>
                <a:gd name="T6" fmla="*/ 73 w 77"/>
                <a:gd name="T7" fmla="*/ 34 h 82"/>
                <a:gd name="T8" fmla="*/ 46 w 77"/>
                <a:gd name="T9" fmla="*/ 78 h 82"/>
                <a:gd name="T10" fmla="*/ 33 w 77"/>
                <a:gd name="T11" fmla="*/ 15 h 82"/>
                <a:gd name="T12" fmla="*/ 20 w 77"/>
                <a:gd name="T13" fmla="*/ 45 h 82"/>
                <a:gd name="T14" fmla="*/ 44 w 77"/>
                <a:gd name="T15" fmla="*/ 67 h 82"/>
                <a:gd name="T16" fmla="*/ 57 w 77"/>
                <a:gd name="T17" fmla="*/ 38 h 82"/>
                <a:gd name="T18" fmla="*/ 33 w 77"/>
                <a:gd name="T19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2">
                  <a:moveTo>
                    <a:pt x="46" y="78"/>
                  </a:moveTo>
                  <a:cubicBezTo>
                    <a:pt x="24" y="82"/>
                    <a:pt x="10" y="72"/>
                    <a:pt x="4" y="48"/>
                  </a:cubicBezTo>
                  <a:cubicBezTo>
                    <a:pt x="0" y="24"/>
                    <a:pt x="8" y="9"/>
                    <a:pt x="31" y="4"/>
                  </a:cubicBezTo>
                  <a:cubicBezTo>
                    <a:pt x="53" y="0"/>
                    <a:pt x="67" y="10"/>
                    <a:pt x="73" y="34"/>
                  </a:cubicBezTo>
                  <a:cubicBezTo>
                    <a:pt x="77" y="58"/>
                    <a:pt x="68" y="73"/>
                    <a:pt x="46" y="78"/>
                  </a:cubicBezTo>
                  <a:close/>
                  <a:moveTo>
                    <a:pt x="33" y="15"/>
                  </a:moveTo>
                  <a:cubicBezTo>
                    <a:pt x="21" y="17"/>
                    <a:pt x="17" y="27"/>
                    <a:pt x="20" y="45"/>
                  </a:cubicBezTo>
                  <a:cubicBezTo>
                    <a:pt x="24" y="63"/>
                    <a:pt x="32" y="70"/>
                    <a:pt x="44" y="67"/>
                  </a:cubicBezTo>
                  <a:cubicBezTo>
                    <a:pt x="56" y="65"/>
                    <a:pt x="60" y="55"/>
                    <a:pt x="57" y="38"/>
                  </a:cubicBezTo>
                  <a:cubicBezTo>
                    <a:pt x="53" y="20"/>
                    <a:pt x="45" y="12"/>
                    <a:pt x="3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C75FF687-0E63-4397-9F6A-736B5F82A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5781675"/>
              <a:ext cx="241300" cy="361950"/>
            </a:xfrm>
            <a:custGeom>
              <a:avLst/>
              <a:gdLst>
                <a:gd name="T0" fmla="*/ 101 w 152"/>
                <a:gd name="T1" fmla="*/ 214 h 228"/>
                <a:gd name="T2" fmla="*/ 64 w 152"/>
                <a:gd name="T3" fmla="*/ 228 h 228"/>
                <a:gd name="T4" fmla="*/ 0 w 152"/>
                <a:gd name="T5" fmla="*/ 41 h 228"/>
                <a:gd name="T6" fmla="*/ 120 w 152"/>
                <a:gd name="T7" fmla="*/ 0 h 228"/>
                <a:gd name="T8" fmla="*/ 131 w 152"/>
                <a:gd name="T9" fmla="*/ 33 h 228"/>
                <a:gd name="T10" fmla="*/ 51 w 152"/>
                <a:gd name="T11" fmla="*/ 59 h 228"/>
                <a:gd name="T12" fmla="*/ 64 w 152"/>
                <a:gd name="T13" fmla="*/ 105 h 228"/>
                <a:gd name="T14" fmla="*/ 141 w 152"/>
                <a:gd name="T15" fmla="*/ 78 h 228"/>
                <a:gd name="T16" fmla="*/ 152 w 152"/>
                <a:gd name="T17" fmla="*/ 110 h 228"/>
                <a:gd name="T18" fmla="*/ 75 w 152"/>
                <a:gd name="T19" fmla="*/ 134 h 228"/>
                <a:gd name="T20" fmla="*/ 101 w 152"/>
                <a:gd name="T21" fmla="*/ 2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" h="228">
                  <a:moveTo>
                    <a:pt x="101" y="214"/>
                  </a:moveTo>
                  <a:lnTo>
                    <a:pt x="64" y="228"/>
                  </a:lnTo>
                  <a:lnTo>
                    <a:pt x="0" y="41"/>
                  </a:lnTo>
                  <a:lnTo>
                    <a:pt x="120" y="0"/>
                  </a:lnTo>
                  <a:lnTo>
                    <a:pt x="131" y="33"/>
                  </a:lnTo>
                  <a:lnTo>
                    <a:pt x="51" y="59"/>
                  </a:lnTo>
                  <a:lnTo>
                    <a:pt x="64" y="105"/>
                  </a:lnTo>
                  <a:lnTo>
                    <a:pt x="141" y="78"/>
                  </a:lnTo>
                  <a:lnTo>
                    <a:pt x="152" y="110"/>
                  </a:lnTo>
                  <a:lnTo>
                    <a:pt x="75" y="134"/>
                  </a:lnTo>
                  <a:lnTo>
                    <a:pt x="10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70079D8-7A78-4E3B-90DE-0CA10E075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5591175"/>
              <a:ext cx="288925" cy="347663"/>
            </a:xfrm>
            <a:custGeom>
              <a:avLst/>
              <a:gdLst>
                <a:gd name="T0" fmla="*/ 16 w 182"/>
                <a:gd name="T1" fmla="*/ 104 h 219"/>
                <a:gd name="T2" fmla="*/ 0 w 182"/>
                <a:gd name="T3" fmla="*/ 75 h 219"/>
                <a:gd name="T4" fmla="*/ 139 w 182"/>
                <a:gd name="T5" fmla="*/ 0 h 219"/>
                <a:gd name="T6" fmla="*/ 155 w 182"/>
                <a:gd name="T7" fmla="*/ 27 h 219"/>
                <a:gd name="T8" fmla="*/ 104 w 182"/>
                <a:gd name="T9" fmla="*/ 56 h 219"/>
                <a:gd name="T10" fmla="*/ 182 w 182"/>
                <a:gd name="T11" fmla="*/ 201 h 219"/>
                <a:gd name="T12" fmla="*/ 144 w 182"/>
                <a:gd name="T13" fmla="*/ 219 h 219"/>
                <a:gd name="T14" fmla="*/ 67 w 182"/>
                <a:gd name="T15" fmla="*/ 75 h 219"/>
                <a:gd name="T16" fmla="*/ 16 w 182"/>
                <a:gd name="T17" fmla="*/ 10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219">
                  <a:moveTo>
                    <a:pt x="16" y="104"/>
                  </a:moveTo>
                  <a:lnTo>
                    <a:pt x="0" y="75"/>
                  </a:lnTo>
                  <a:lnTo>
                    <a:pt x="139" y="0"/>
                  </a:lnTo>
                  <a:lnTo>
                    <a:pt x="155" y="27"/>
                  </a:lnTo>
                  <a:lnTo>
                    <a:pt x="104" y="56"/>
                  </a:lnTo>
                  <a:lnTo>
                    <a:pt x="182" y="201"/>
                  </a:lnTo>
                  <a:lnTo>
                    <a:pt x="144" y="219"/>
                  </a:lnTo>
                  <a:lnTo>
                    <a:pt x="67" y="75"/>
                  </a:lnTo>
                  <a:lnTo>
                    <a:pt x="16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4176CADE-415F-4F49-ABEC-C1E0B4C11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5446713"/>
              <a:ext cx="352425" cy="374650"/>
            </a:xfrm>
            <a:custGeom>
              <a:avLst/>
              <a:gdLst>
                <a:gd name="T0" fmla="*/ 109 w 222"/>
                <a:gd name="T1" fmla="*/ 236 h 236"/>
                <a:gd name="T2" fmla="*/ 0 w 222"/>
                <a:gd name="T3" fmla="*/ 75 h 236"/>
                <a:gd name="T4" fmla="*/ 107 w 222"/>
                <a:gd name="T5" fmla="*/ 0 h 236"/>
                <a:gd name="T6" fmla="*/ 125 w 222"/>
                <a:gd name="T7" fmla="*/ 27 h 236"/>
                <a:gd name="T8" fmla="*/ 53 w 222"/>
                <a:gd name="T9" fmla="*/ 78 h 236"/>
                <a:gd name="T10" fmla="*/ 77 w 222"/>
                <a:gd name="T11" fmla="*/ 115 h 236"/>
                <a:gd name="T12" fmla="*/ 147 w 222"/>
                <a:gd name="T13" fmla="*/ 67 h 236"/>
                <a:gd name="T14" fmla="*/ 165 w 222"/>
                <a:gd name="T15" fmla="*/ 94 h 236"/>
                <a:gd name="T16" fmla="*/ 96 w 222"/>
                <a:gd name="T17" fmla="*/ 142 h 236"/>
                <a:gd name="T18" fmla="*/ 125 w 222"/>
                <a:gd name="T19" fmla="*/ 185 h 236"/>
                <a:gd name="T20" fmla="*/ 203 w 222"/>
                <a:gd name="T21" fmla="*/ 131 h 236"/>
                <a:gd name="T22" fmla="*/ 222 w 222"/>
                <a:gd name="T23" fmla="*/ 161 h 236"/>
                <a:gd name="T24" fmla="*/ 109 w 222"/>
                <a:gd name="T2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36">
                  <a:moveTo>
                    <a:pt x="109" y="236"/>
                  </a:moveTo>
                  <a:lnTo>
                    <a:pt x="0" y="75"/>
                  </a:lnTo>
                  <a:lnTo>
                    <a:pt x="107" y="0"/>
                  </a:lnTo>
                  <a:lnTo>
                    <a:pt x="125" y="27"/>
                  </a:lnTo>
                  <a:lnTo>
                    <a:pt x="53" y="78"/>
                  </a:lnTo>
                  <a:lnTo>
                    <a:pt x="77" y="115"/>
                  </a:lnTo>
                  <a:lnTo>
                    <a:pt x="147" y="67"/>
                  </a:lnTo>
                  <a:lnTo>
                    <a:pt x="165" y="94"/>
                  </a:lnTo>
                  <a:lnTo>
                    <a:pt x="96" y="142"/>
                  </a:lnTo>
                  <a:lnTo>
                    <a:pt x="125" y="185"/>
                  </a:lnTo>
                  <a:lnTo>
                    <a:pt x="203" y="131"/>
                  </a:lnTo>
                  <a:lnTo>
                    <a:pt x="222" y="161"/>
                  </a:lnTo>
                  <a:lnTo>
                    <a:pt x="109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3CA7409-61B6-4FD4-85E5-D9F543C5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551" y="5264150"/>
              <a:ext cx="344488" cy="352425"/>
            </a:xfrm>
            <a:custGeom>
              <a:avLst/>
              <a:gdLst>
                <a:gd name="T0" fmla="*/ 55 w 81"/>
                <a:gd name="T1" fmla="*/ 12 h 83"/>
                <a:gd name="T2" fmla="*/ 42 w 81"/>
                <a:gd name="T3" fmla="*/ 23 h 83"/>
                <a:gd name="T4" fmla="*/ 22 w 81"/>
                <a:gd name="T5" fmla="*/ 22 h 83"/>
                <a:gd name="T6" fmla="*/ 29 w 81"/>
                <a:gd name="T7" fmla="*/ 51 h 83"/>
                <a:gd name="T8" fmla="*/ 57 w 81"/>
                <a:gd name="T9" fmla="*/ 62 h 83"/>
                <a:gd name="T10" fmla="*/ 59 w 81"/>
                <a:gd name="T11" fmla="*/ 42 h 83"/>
                <a:gd name="T12" fmla="*/ 72 w 81"/>
                <a:gd name="T13" fmla="*/ 32 h 83"/>
                <a:gd name="T14" fmla="*/ 64 w 81"/>
                <a:gd name="T15" fmla="*/ 70 h 83"/>
                <a:gd name="T16" fmla="*/ 17 w 81"/>
                <a:gd name="T17" fmla="*/ 62 h 83"/>
                <a:gd name="T18" fmla="*/ 15 w 81"/>
                <a:gd name="T19" fmla="*/ 13 h 83"/>
                <a:gd name="T20" fmla="*/ 55 w 81"/>
                <a:gd name="T21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3">
                  <a:moveTo>
                    <a:pt x="55" y="12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6" y="17"/>
                    <a:pt x="29" y="16"/>
                    <a:pt x="22" y="22"/>
                  </a:cubicBezTo>
                  <a:cubicBezTo>
                    <a:pt x="16" y="28"/>
                    <a:pt x="18" y="38"/>
                    <a:pt x="29" y="51"/>
                  </a:cubicBezTo>
                  <a:cubicBezTo>
                    <a:pt x="41" y="64"/>
                    <a:pt x="50" y="68"/>
                    <a:pt x="57" y="62"/>
                  </a:cubicBezTo>
                  <a:cubicBezTo>
                    <a:pt x="64" y="56"/>
                    <a:pt x="64" y="50"/>
                    <a:pt x="59" y="4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81" y="44"/>
                    <a:pt x="79" y="57"/>
                    <a:pt x="64" y="70"/>
                  </a:cubicBezTo>
                  <a:cubicBezTo>
                    <a:pt x="49" y="83"/>
                    <a:pt x="33" y="80"/>
                    <a:pt x="17" y="62"/>
                  </a:cubicBezTo>
                  <a:cubicBezTo>
                    <a:pt x="1" y="43"/>
                    <a:pt x="0" y="27"/>
                    <a:pt x="15" y="13"/>
                  </a:cubicBezTo>
                  <a:cubicBezTo>
                    <a:pt x="30" y="1"/>
                    <a:pt x="43" y="0"/>
                    <a:pt x="5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E85F807-F981-41A6-80B1-F0CBD740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5018088"/>
              <a:ext cx="398463" cy="395288"/>
            </a:xfrm>
            <a:custGeom>
              <a:avLst/>
              <a:gdLst>
                <a:gd name="T0" fmla="*/ 173 w 251"/>
                <a:gd name="T1" fmla="*/ 217 h 249"/>
                <a:gd name="T2" fmla="*/ 144 w 251"/>
                <a:gd name="T3" fmla="*/ 249 h 249"/>
                <a:gd name="T4" fmla="*/ 0 w 251"/>
                <a:gd name="T5" fmla="*/ 115 h 249"/>
                <a:gd name="T6" fmla="*/ 26 w 251"/>
                <a:gd name="T7" fmla="*/ 86 h 249"/>
                <a:gd name="T8" fmla="*/ 85 w 251"/>
                <a:gd name="T9" fmla="*/ 136 h 249"/>
                <a:gd name="T10" fmla="*/ 133 w 251"/>
                <a:gd name="T11" fmla="*/ 83 h 249"/>
                <a:gd name="T12" fmla="*/ 77 w 251"/>
                <a:gd name="T13" fmla="*/ 29 h 249"/>
                <a:gd name="T14" fmla="*/ 106 w 251"/>
                <a:gd name="T15" fmla="*/ 0 h 249"/>
                <a:gd name="T16" fmla="*/ 251 w 251"/>
                <a:gd name="T17" fmla="*/ 131 h 249"/>
                <a:gd name="T18" fmla="*/ 224 w 251"/>
                <a:gd name="T19" fmla="*/ 160 h 249"/>
                <a:gd name="T20" fmla="*/ 160 w 251"/>
                <a:gd name="T21" fmla="*/ 104 h 249"/>
                <a:gd name="T22" fmla="*/ 109 w 251"/>
                <a:gd name="T23" fmla="*/ 160 h 249"/>
                <a:gd name="T24" fmla="*/ 173 w 251"/>
                <a:gd name="T25" fmla="*/ 21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249">
                  <a:moveTo>
                    <a:pt x="173" y="217"/>
                  </a:moveTo>
                  <a:lnTo>
                    <a:pt x="144" y="249"/>
                  </a:lnTo>
                  <a:lnTo>
                    <a:pt x="0" y="115"/>
                  </a:lnTo>
                  <a:lnTo>
                    <a:pt x="26" y="86"/>
                  </a:lnTo>
                  <a:lnTo>
                    <a:pt x="85" y="136"/>
                  </a:lnTo>
                  <a:lnTo>
                    <a:pt x="133" y="83"/>
                  </a:lnTo>
                  <a:lnTo>
                    <a:pt x="77" y="29"/>
                  </a:lnTo>
                  <a:lnTo>
                    <a:pt x="106" y="0"/>
                  </a:lnTo>
                  <a:lnTo>
                    <a:pt x="251" y="131"/>
                  </a:lnTo>
                  <a:lnTo>
                    <a:pt x="224" y="160"/>
                  </a:lnTo>
                  <a:lnTo>
                    <a:pt x="160" y="104"/>
                  </a:lnTo>
                  <a:lnTo>
                    <a:pt x="109" y="160"/>
                  </a:lnTo>
                  <a:lnTo>
                    <a:pt x="173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2C6084E2-CB19-45FB-A6BF-452E245DE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476" y="4733925"/>
              <a:ext cx="415925" cy="407988"/>
            </a:xfrm>
            <a:custGeom>
              <a:avLst/>
              <a:gdLst>
                <a:gd name="T0" fmla="*/ 262 w 262"/>
                <a:gd name="T1" fmla="*/ 112 h 257"/>
                <a:gd name="T2" fmla="*/ 227 w 262"/>
                <a:gd name="T3" fmla="*/ 163 h 257"/>
                <a:gd name="T4" fmla="*/ 48 w 262"/>
                <a:gd name="T5" fmla="*/ 131 h 257"/>
                <a:gd name="T6" fmla="*/ 48 w 262"/>
                <a:gd name="T7" fmla="*/ 133 h 257"/>
                <a:gd name="T8" fmla="*/ 182 w 262"/>
                <a:gd name="T9" fmla="*/ 224 h 257"/>
                <a:gd name="T10" fmla="*/ 160 w 262"/>
                <a:gd name="T11" fmla="*/ 257 h 257"/>
                <a:gd name="T12" fmla="*/ 0 w 262"/>
                <a:gd name="T13" fmla="*/ 144 h 257"/>
                <a:gd name="T14" fmla="*/ 35 w 262"/>
                <a:gd name="T15" fmla="*/ 93 h 257"/>
                <a:gd name="T16" fmla="*/ 203 w 262"/>
                <a:gd name="T17" fmla="*/ 123 h 257"/>
                <a:gd name="T18" fmla="*/ 203 w 262"/>
                <a:gd name="T19" fmla="*/ 120 h 257"/>
                <a:gd name="T20" fmla="*/ 78 w 262"/>
                <a:gd name="T21" fmla="*/ 32 h 257"/>
                <a:gd name="T22" fmla="*/ 99 w 262"/>
                <a:gd name="T23" fmla="*/ 0 h 257"/>
                <a:gd name="T24" fmla="*/ 262 w 262"/>
                <a:gd name="T25" fmla="*/ 11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257">
                  <a:moveTo>
                    <a:pt x="262" y="112"/>
                  </a:moveTo>
                  <a:lnTo>
                    <a:pt x="227" y="163"/>
                  </a:lnTo>
                  <a:lnTo>
                    <a:pt x="48" y="131"/>
                  </a:lnTo>
                  <a:lnTo>
                    <a:pt x="48" y="133"/>
                  </a:lnTo>
                  <a:lnTo>
                    <a:pt x="182" y="224"/>
                  </a:lnTo>
                  <a:lnTo>
                    <a:pt x="160" y="257"/>
                  </a:lnTo>
                  <a:lnTo>
                    <a:pt x="0" y="144"/>
                  </a:lnTo>
                  <a:lnTo>
                    <a:pt x="35" y="93"/>
                  </a:lnTo>
                  <a:lnTo>
                    <a:pt x="203" y="123"/>
                  </a:lnTo>
                  <a:lnTo>
                    <a:pt x="203" y="120"/>
                  </a:lnTo>
                  <a:lnTo>
                    <a:pt x="78" y="32"/>
                  </a:lnTo>
                  <a:lnTo>
                    <a:pt x="99" y="0"/>
                  </a:lnTo>
                  <a:lnTo>
                    <a:pt x="262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39355750-0496-42DC-B71B-B4B5B1E94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1676" y="4452938"/>
              <a:ext cx="369888" cy="352425"/>
            </a:xfrm>
            <a:custGeom>
              <a:avLst/>
              <a:gdLst>
                <a:gd name="T0" fmla="*/ 78 w 87"/>
                <a:gd name="T1" fmla="*/ 58 h 83"/>
                <a:gd name="T2" fmla="*/ 28 w 87"/>
                <a:gd name="T3" fmla="*/ 73 h 83"/>
                <a:gd name="T4" fmla="*/ 10 w 87"/>
                <a:gd name="T5" fmla="*/ 24 h 83"/>
                <a:gd name="T6" fmla="*/ 60 w 87"/>
                <a:gd name="T7" fmla="*/ 10 h 83"/>
                <a:gd name="T8" fmla="*/ 78 w 87"/>
                <a:gd name="T9" fmla="*/ 58 h 83"/>
                <a:gd name="T10" fmla="*/ 21 w 87"/>
                <a:gd name="T11" fmla="*/ 29 h 83"/>
                <a:gd name="T12" fmla="*/ 36 w 87"/>
                <a:gd name="T13" fmla="*/ 58 h 83"/>
                <a:gd name="T14" fmla="*/ 68 w 87"/>
                <a:gd name="T15" fmla="*/ 54 h 83"/>
                <a:gd name="T16" fmla="*/ 53 w 87"/>
                <a:gd name="T17" fmla="*/ 25 h 83"/>
                <a:gd name="T18" fmla="*/ 21 w 87"/>
                <a:gd name="T19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3">
                  <a:moveTo>
                    <a:pt x="78" y="58"/>
                  </a:moveTo>
                  <a:cubicBezTo>
                    <a:pt x="67" y="79"/>
                    <a:pt x="50" y="83"/>
                    <a:pt x="28" y="73"/>
                  </a:cubicBezTo>
                  <a:cubicBezTo>
                    <a:pt x="7" y="61"/>
                    <a:pt x="0" y="45"/>
                    <a:pt x="10" y="24"/>
                  </a:cubicBezTo>
                  <a:cubicBezTo>
                    <a:pt x="21" y="4"/>
                    <a:pt x="38" y="0"/>
                    <a:pt x="60" y="10"/>
                  </a:cubicBezTo>
                  <a:cubicBezTo>
                    <a:pt x="82" y="22"/>
                    <a:pt x="87" y="38"/>
                    <a:pt x="78" y="58"/>
                  </a:cubicBezTo>
                  <a:close/>
                  <a:moveTo>
                    <a:pt x="21" y="29"/>
                  </a:moveTo>
                  <a:cubicBezTo>
                    <a:pt x="15" y="40"/>
                    <a:pt x="20" y="50"/>
                    <a:pt x="36" y="58"/>
                  </a:cubicBezTo>
                  <a:cubicBezTo>
                    <a:pt x="52" y="66"/>
                    <a:pt x="63" y="65"/>
                    <a:pt x="68" y="54"/>
                  </a:cubicBezTo>
                  <a:cubicBezTo>
                    <a:pt x="74" y="43"/>
                    <a:pt x="69" y="33"/>
                    <a:pt x="53" y="25"/>
                  </a:cubicBezTo>
                  <a:cubicBezTo>
                    <a:pt x="37" y="17"/>
                    <a:pt x="26" y="18"/>
                    <a:pt x="2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D0B6F9EB-786F-4ABF-8E72-63E76738D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963" y="4270375"/>
              <a:ext cx="360363" cy="204788"/>
            </a:xfrm>
            <a:custGeom>
              <a:avLst/>
              <a:gdLst>
                <a:gd name="T0" fmla="*/ 227 w 227"/>
                <a:gd name="T1" fmla="*/ 11 h 129"/>
                <a:gd name="T2" fmla="*/ 184 w 227"/>
                <a:gd name="T3" fmla="*/ 129 h 129"/>
                <a:gd name="T4" fmla="*/ 0 w 227"/>
                <a:gd name="T5" fmla="*/ 62 h 129"/>
                <a:gd name="T6" fmla="*/ 13 w 227"/>
                <a:gd name="T7" fmla="*/ 22 h 129"/>
                <a:gd name="T8" fmla="*/ 168 w 227"/>
                <a:gd name="T9" fmla="*/ 80 h 129"/>
                <a:gd name="T10" fmla="*/ 197 w 227"/>
                <a:gd name="T11" fmla="*/ 0 h 129"/>
                <a:gd name="T12" fmla="*/ 227 w 227"/>
                <a:gd name="T13" fmla="*/ 1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29">
                  <a:moveTo>
                    <a:pt x="227" y="11"/>
                  </a:moveTo>
                  <a:lnTo>
                    <a:pt x="184" y="129"/>
                  </a:lnTo>
                  <a:lnTo>
                    <a:pt x="0" y="62"/>
                  </a:lnTo>
                  <a:lnTo>
                    <a:pt x="13" y="22"/>
                  </a:lnTo>
                  <a:lnTo>
                    <a:pt x="168" y="80"/>
                  </a:lnTo>
                  <a:lnTo>
                    <a:pt x="197" y="0"/>
                  </a:lnTo>
                  <a:lnTo>
                    <a:pt x="22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418FBB86-B5CC-43A6-964B-CD94C0754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5038" y="3867150"/>
              <a:ext cx="352425" cy="331788"/>
            </a:xfrm>
            <a:custGeom>
              <a:avLst/>
              <a:gdLst>
                <a:gd name="T0" fmla="*/ 78 w 83"/>
                <a:gd name="T1" fmla="*/ 48 h 78"/>
                <a:gd name="T2" fmla="*/ 34 w 83"/>
                <a:gd name="T3" fmla="*/ 73 h 78"/>
                <a:gd name="T4" fmla="*/ 4 w 83"/>
                <a:gd name="T5" fmla="*/ 30 h 78"/>
                <a:gd name="T6" fmla="*/ 50 w 83"/>
                <a:gd name="T7" fmla="*/ 5 h 78"/>
                <a:gd name="T8" fmla="*/ 78 w 83"/>
                <a:gd name="T9" fmla="*/ 48 h 78"/>
                <a:gd name="T10" fmla="*/ 16 w 83"/>
                <a:gd name="T11" fmla="*/ 33 h 78"/>
                <a:gd name="T12" fmla="*/ 37 w 83"/>
                <a:gd name="T13" fmla="*/ 57 h 78"/>
                <a:gd name="T14" fmla="*/ 68 w 83"/>
                <a:gd name="T15" fmla="*/ 45 h 78"/>
                <a:gd name="T16" fmla="*/ 46 w 83"/>
                <a:gd name="T17" fmla="*/ 21 h 78"/>
                <a:gd name="T18" fmla="*/ 16 w 83"/>
                <a:gd name="T19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78">
                  <a:moveTo>
                    <a:pt x="78" y="48"/>
                  </a:moveTo>
                  <a:cubicBezTo>
                    <a:pt x="72" y="70"/>
                    <a:pt x="57" y="78"/>
                    <a:pt x="34" y="73"/>
                  </a:cubicBezTo>
                  <a:cubicBezTo>
                    <a:pt x="9" y="67"/>
                    <a:pt x="0" y="52"/>
                    <a:pt x="4" y="30"/>
                  </a:cubicBezTo>
                  <a:cubicBezTo>
                    <a:pt x="11" y="8"/>
                    <a:pt x="26" y="0"/>
                    <a:pt x="50" y="5"/>
                  </a:cubicBezTo>
                  <a:cubicBezTo>
                    <a:pt x="74" y="12"/>
                    <a:pt x="83" y="26"/>
                    <a:pt x="78" y="48"/>
                  </a:cubicBezTo>
                  <a:close/>
                  <a:moveTo>
                    <a:pt x="16" y="33"/>
                  </a:moveTo>
                  <a:cubicBezTo>
                    <a:pt x="13" y="45"/>
                    <a:pt x="20" y="53"/>
                    <a:pt x="37" y="57"/>
                  </a:cubicBezTo>
                  <a:cubicBezTo>
                    <a:pt x="55" y="62"/>
                    <a:pt x="65" y="58"/>
                    <a:pt x="68" y="45"/>
                  </a:cubicBezTo>
                  <a:cubicBezTo>
                    <a:pt x="71" y="33"/>
                    <a:pt x="63" y="25"/>
                    <a:pt x="46" y="21"/>
                  </a:cubicBezTo>
                  <a:cubicBezTo>
                    <a:pt x="29" y="17"/>
                    <a:pt x="19" y="21"/>
                    <a:pt x="16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AF14A5A1-A378-4542-A5AF-E9CAD8025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238" y="3522663"/>
              <a:ext cx="327025" cy="311150"/>
            </a:xfrm>
            <a:custGeom>
              <a:avLst/>
              <a:gdLst>
                <a:gd name="T0" fmla="*/ 50 w 77"/>
                <a:gd name="T1" fmla="*/ 21 h 73"/>
                <a:gd name="T2" fmla="*/ 48 w 77"/>
                <a:gd name="T3" fmla="*/ 35 h 73"/>
                <a:gd name="T4" fmla="*/ 36 w 77"/>
                <a:gd name="T5" fmla="*/ 34 h 73"/>
                <a:gd name="T6" fmla="*/ 39 w 77"/>
                <a:gd name="T7" fmla="*/ 4 h 73"/>
                <a:gd name="T8" fmla="*/ 76 w 77"/>
                <a:gd name="T9" fmla="*/ 8 h 73"/>
                <a:gd name="T10" fmla="*/ 76 w 77"/>
                <a:gd name="T11" fmla="*/ 24 h 73"/>
                <a:gd name="T12" fmla="*/ 75 w 77"/>
                <a:gd name="T13" fmla="*/ 41 h 73"/>
                <a:gd name="T14" fmla="*/ 35 w 77"/>
                <a:gd name="T15" fmla="*/ 71 h 73"/>
                <a:gd name="T16" fmla="*/ 0 w 77"/>
                <a:gd name="T17" fmla="*/ 33 h 73"/>
                <a:gd name="T18" fmla="*/ 27 w 77"/>
                <a:gd name="T19" fmla="*/ 2 h 73"/>
                <a:gd name="T20" fmla="*/ 26 w 77"/>
                <a:gd name="T21" fmla="*/ 18 h 73"/>
                <a:gd name="T22" fmla="*/ 12 w 77"/>
                <a:gd name="T23" fmla="*/ 32 h 73"/>
                <a:gd name="T24" fmla="*/ 36 w 77"/>
                <a:gd name="T25" fmla="*/ 55 h 73"/>
                <a:gd name="T26" fmla="*/ 65 w 77"/>
                <a:gd name="T27" fmla="*/ 37 h 73"/>
                <a:gd name="T28" fmla="*/ 65 w 77"/>
                <a:gd name="T29" fmla="*/ 23 h 73"/>
                <a:gd name="T30" fmla="*/ 65 w 77"/>
                <a:gd name="T31" fmla="*/ 22 h 73"/>
                <a:gd name="T32" fmla="*/ 50 w 77"/>
                <a:gd name="T33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3">
                  <a:moveTo>
                    <a:pt x="50" y="21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7" y="13"/>
                    <a:pt x="77" y="19"/>
                    <a:pt x="76" y="24"/>
                  </a:cubicBezTo>
                  <a:cubicBezTo>
                    <a:pt x="76" y="29"/>
                    <a:pt x="76" y="34"/>
                    <a:pt x="75" y="41"/>
                  </a:cubicBezTo>
                  <a:cubicBezTo>
                    <a:pt x="72" y="63"/>
                    <a:pt x="58" y="73"/>
                    <a:pt x="35" y="71"/>
                  </a:cubicBezTo>
                  <a:cubicBezTo>
                    <a:pt x="11" y="68"/>
                    <a:pt x="0" y="56"/>
                    <a:pt x="0" y="33"/>
                  </a:cubicBezTo>
                  <a:cubicBezTo>
                    <a:pt x="2" y="11"/>
                    <a:pt x="12" y="0"/>
                    <a:pt x="27" y="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17" y="17"/>
                    <a:pt x="13" y="22"/>
                    <a:pt x="12" y="32"/>
                  </a:cubicBezTo>
                  <a:cubicBezTo>
                    <a:pt x="11" y="45"/>
                    <a:pt x="19" y="53"/>
                    <a:pt x="36" y="55"/>
                  </a:cubicBezTo>
                  <a:cubicBezTo>
                    <a:pt x="54" y="57"/>
                    <a:pt x="63" y="51"/>
                    <a:pt x="65" y="37"/>
                  </a:cubicBezTo>
                  <a:cubicBezTo>
                    <a:pt x="65" y="33"/>
                    <a:pt x="66" y="29"/>
                    <a:pt x="65" y="23"/>
                  </a:cubicBezTo>
                  <a:cubicBezTo>
                    <a:pt x="65" y="23"/>
                    <a:pt x="65" y="23"/>
                    <a:pt x="65" y="22"/>
                  </a:cubicBezTo>
                  <a:lnTo>
                    <a:pt x="5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FD9D006-1F4B-4E48-9B08-38DECCB80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8701" y="3200400"/>
              <a:ext cx="317500" cy="276225"/>
            </a:xfrm>
            <a:custGeom>
              <a:avLst/>
              <a:gdLst>
                <a:gd name="T0" fmla="*/ 200 w 200"/>
                <a:gd name="T1" fmla="*/ 104 h 174"/>
                <a:gd name="T2" fmla="*/ 136 w 200"/>
                <a:gd name="T3" fmla="*/ 104 h 174"/>
                <a:gd name="T4" fmla="*/ 5 w 200"/>
                <a:gd name="T5" fmla="*/ 174 h 174"/>
                <a:gd name="T6" fmla="*/ 3 w 200"/>
                <a:gd name="T7" fmla="*/ 126 h 174"/>
                <a:gd name="T8" fmla="*/ 94 w 200"/>
                <a:gd name="T9" fmla="*/ 83 h 174"/>
                <a:gd name="T10" fmla="*/ 3 w 200"/>
                <a:gd name="T11" fmla="*/ 43 h 174"/>
                <a:gd name="T12" fmla="*/ 0 w 200"/>
                <a:gd name="T13" fmla="*/ 0 h 174"/>
                <a:gd name="T14" fmla="*/ 134 w 200"/>
                <a:gd name="T15" fmla="*/ 64 h 174"/>
                <a:gd name="T16" fmla="*/ 198 w 200"/>
                <a:gd name="T17" fmla="*/ 62 h 174"/>
                <a:gd name="T18" fmla="*/ 200 w 200"/>
                <a:gd name="T19" fmla="*/ 10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" h="174">
                  <a:moveTo>
                    <a:pt x="200" y="104"/>
                  </a:moveTo>
                  <a:lnTo>
                    <a:pt x="136" y="104"/>
                  </a:lnTo>
                  <a:lnTo>
                    <a:pt x="5" y="174"/>
                  </a:lnTo>
                  <a:lnTo>
                    <a:pt x="3" y="126"/>
                  </a:lnTo>
                  <a:lnTo>
                    <a:pt x="94" y="83"/>
                  </a:lnTo>
                  <a:lnTo>
                    <a:pt x="3" y="43"/>
                  </a:lnTo>
                  <a:lnTo>
                    <a:pt x="0" y="0"/>
                  </a:lnTo>
                  <a:lnTo>
                    <a:pt x="134" y="64"/>
                  </a:lnTo>
                  <a:lnTo>
                    <a:pt x="198" y="62"/>
                  </a:lnTo>
                  <a:lnTo>
                    <a:pt x="20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6F6D16C7-87F1-4CD4-B95E-2122C105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522" y="1258240"/>
              <a:ext cx="700088" cy="674688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E4CFB37E-1E6E-4E07-A788-CB590A256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385" y="1690472"/>
              <a:ext cx="2312988" cy="1282700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84339D78-D84C-4BFE-B0A0-37E0CDE58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960" y="3889160"/>
              <a:ext cx="3781425" cy="968375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solidFill>
              <a:srgbClr val="376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C1DA63F1-5FBD-4817-8A13-13643D687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597" y="3435135"/>
              <a:ext cx="3479800" cy="968375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solidFill>
              <a:srgbClr val="299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E99EA9A0-E3C8-42E0-9FCD-C150BBCE4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860" y="2968410"/>
              <a:ext cx="3094038" cy="1001713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solidFill>
              <a:srgbClr val="89C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EA319E0-67CE-445E-BD93-9425DA556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6422" y="2454060"/>
              <a:ext cx="2724150" cy="1027113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solidFill>
              <a:srgbClr val="D0E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45F5530-5D13-470C-BD99-CC6AD428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1958" y="4882867"/>
              <a:ext cx="1865430" cy="621879"/>
            </a:xfrm>
            <a:prstGeom prst="rect">
              <a:avLst/>
            </a:prstGeom>
          </p:spPr>
        </p:pic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A1F19087-B6DF-4D19-BC99-3F1E1A123A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6190" y="5485497"/>
              <a:ext cx="1643063" cy="250825"/>
            </a:xfrm>
            <a:custGeom>
              <a:avLst/>
              <a:gdLst>
                <a:gd name="T0" fmla="*/ 0 w 385"/>
                <a:gd name="T1" fmla="*/ 6 h 56"/>
                <a:gd name="T2" fmla="*/ 33 w 385"/>
                <a:gd name="T3" fmla="*/ 33 h 56"/>
                <a:gd name="T4" fmla="*/ 28 w 385"/>
                <a:gd name="T5" fmla="*/ 8 h 56"/>
                <a:gd name="T6" fmla="*/ 58 w 385"/>
                <a:gd name="T7" fmla="*/ 13 h 56"/>
                <a:gd name="T8" fmla="*/ 61 w 385"/>
                <a:gd name="T9" fmla="*/ 36 h 56"/>
                <a:gd name="T10" fmla="*/ 64 w 385"/>
                <a:gd name="T11" fmla="*/ 13 h 56"/>
                <a:gd name="T12" fmla="*/ 81 w 385"/>
                <a:gd name="T13" fmla="*/ 10 h 56"/>
                <a:gd name="T14" fmla="*/ 78 w 385"/>
                <a:gd name="T15" fmla="*/ 33 h 56"/>
                <a:gd name="T16" fmla="*/ 84 w 385"/>
                <a:gd name="T17" fmla="*/ 33 h 56"/>
                <a:gd name="T18" fmla="*/ 81 w 385"/>
                <a:gd name="T19" fmla="*/ 10 h 56"/>
                <a:gd name="T20" fmla="*/ 69 w 385"/>
                <a:gd name="T21" fmla="*/ 9 h 56"/>
                <a:gd name="T22" fmla="*/ 71 w 385"/>
                <a:gd name="T23" fmla="*/ 41 h 56"/>
                <a:gd name="T24" fmla="*/ 74 w 385"/>
                <a:gd name="T25" fmla="*/ 9 h 56"/>
                <a:gd name="T26" fmla="*/ 207 w 385"/>
                <a:gd name="T27" fmla="*/ 36 h 56"/>
                <a:gd name="T28" fmla="*/ 210 w 385"/>
                <a:gd name="T29" fmla="*/ 13 h 56"/>
                <a:gd name="T30" fmla="*/ 204 w 385"/>
                <a:gd name="T31" fmla="*/ 13 h 56"/>
                <a:gd name="T32" fmla="*/ 207 w 385"/>
                <a:gd name="T33" fmla="*/ 36 h 56"/>
                <a:gd name="T34" fmla="*/ 190 w 385"/>
                <a:gd name="T35" fmla="*/ 33 h 56"/>
                <a:gd name="T36" fmla="*/ 187 w 385"/>
                <a:gd name="T37" fmla="*/ 10 h 56"/>
                <a:gd name="T38" fmla="*/ 184 w 385"/>
                <a:gd name="T39" fmla="*/ 33 h 56"/>
                <a:gd name="T40" fmla="*/ 197 w 385"/>
                <a:gd name="T41" fmla="*/ 41 h 56"/>
                <a:gd name="T42" fmla="*/ 200 w 385"/>
                <a:gd name="T43" fmla="*/ 9 h 56"/>
                <a:gd name="T44" fmla="*/ 194 w 385"/>
                <a:gd name="T45" fmla="*/ 9 h 56"/>
                <a:gd name="T46" fmla="*/ 197 w 385"/>
                <a:gd name="T47" fmla="*/ 41 h 56"/>
                <a:gd name="T48" fmla="*/ 330 w 385"/>
                <a:gd name="T49" fmla="*/ 13 h 56"/>
                <a:gd name="T50" fmla="*/ 333 w 385"/>
                <a:gd name="T51" fmla="*/ 36 h 56"/>
                <a:gd name="T52" fmla="*/ 336 w 385"/>
                <a:gd name="T53" fmla="*/ 13 h 56"/>
                <a:gd name="T54" fmla="*/ 323 w 385"/>
                <a:gd name="T55" fmla="*/ 6 h 56"/>
                <a:gd name="T56" fmla="*/ 320 w 385"/>
                <a:gd name="T57" fmla="*/ 38 h 56"/>
                <a:gd name="T58" fmla="*/ 326 w 385"/>
                <a:gd name="T59" fmla="*/ 38 h 56"/>
                <a:gd name="T60" fmla="*/ 323 w 385"/>
                <a:gd name="T61" fmla="*/ 6 h 56"/>
                <a:gd name="T62" fmla="*/ 310 w 385"/>
                <a:gd name="T63" fmla="*/ 13 h 56"/>
                <a:gd name="T64" fmla="*/ 313 w 385"/>
                <a:gd name="T65" fmla="*/ 36 h 56"/>
                <a:gd name="T66" fmla="*/ 316 w 385"/>
                <a:gd name="T67" fmla="*/ 13 h 56"/>
                <a:gd name="T68" fmla="*/ 295 w 385"/>
                <a:gd name="T69" fmla="*/ 14 h 56"/>
                <a:gd name="T70" fmla="*/ 211 w 385"/>
                <a:gd name="T71" fmla="*/ 45 h 56"/>
                <a:gd name="T72" fmla="*/ 151 w 385"/>
                <a:gd name="T73" fmla="*/ 5 h 56"/>
                <a:gd name="T74" fmla="*/ 91 w 385"/>
                <a:gd name="T75" fmla="*/ 41 h 56"/>
                <a:gd name="T76" fmla="*/ 133 w 385"/>
                <a:gd name="T77" fmla="*/ 13 h 56"/>
                <a:gd name="T78" fmla="*/ 216 w 385"/>
                <a:gd name="T79" fmla="*/ 56 h 56"/>
                <a:gd name="T80" fmla="*/ 289 w 385"/>
                <a:gd name="T81" fmla="*/ 49 h 56"/>
                <a:gd name="T82" fmla="*/ 295 w 385"/>
                <a:gd name="T83" fmla="*/ 14 h 56"/>
                <a:gd name="T84" fmla="*/ 339 w 385"/>
                <a:gd name="T85" fmla="*/ 33 h 56"/>
                <a:gd name="T86" fmla="*/ 344 w 385"/>
                <a:gd name="T87" fmla="*/ 35 h 56"/>
                <a:gd name="T88" fmla="*/ 385 w 385"/>
                <a:gd name="T89" fmla="*/ 16 h 56"/>
                <a:gd name="T90" fmla="*/ 353 w 385"/>
                <a:gd name="T9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5" h="56">
                  <a:moveTo>
                    <a:pt x="28" y="8"/>
                  </a:moveTo>
                  <a:cubicBezTo>
                    <a:pt x="15" y="3"/>
                    <a:pt x="0" y="2"/>
                    <a:pt x="0" y="6"/>
                  </a:cubicBezTo>
                  <a:cubicBezTo>
                    <a:pt x="0" y="9"/>
                    <a:pt x="13" y="8"/>
                    <a:pt x="22" y="15"/>
                  </a:cubicBezTo>
                  <a:cubicBezTo>
                    <a:pt x="31" y="22"/>
                    <a:pt x="33" y="33"/>
                    <a:pt x="33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15"/>
                    <a:pt x="28" y="8"/>
                  </a:cubicBezTo>
                  <a:moveTo>
                    <a:pt x="61" y="10"/>
                  </a:moveTo>
                  <a:cubicBezTo>
                    <a:pt x="60" y="10"/>
                    <a:pt x="58" y="11"/>
                    <a:pt x="58" y="1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5"/>
                    <a:pt x="60" y="36"/>
                    <a:pt x="61" y="36"/>
                  </a:cubicBezTo>
                  <a:cubicBezTo>
                    <a:pt x="63" y="36"/>
                    <a:pt x="64" y="35"/>
                    <a:pt x="64" y="3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1"/>
                    <a:pt x="63" y="10"/>
                    <a:pt x="61" y="10"/>
                  </a:cubicBezTo>
                  <a:moveTo>
                    <a:pt x="81" y="10"/>
                  </a:moveTo>
                  <a:cubicBezTo>
                    <a:pt x="80" y="10"/>
                    <a:pt x="78" y="11"/>
                    <a:pt x="78" y="1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5"/>
                    <a:pt x="80" y="36"/>
                    <a:pt x="81" y="36"/>
                  </a:cubicBezTo>
                  <a:cubicBezTo>
                    <a:pt x="83" y="36"/>
                    <a:pt x="84" y="35"/>
                    <a:pt x="84" y="3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1"/>
                    <a:pt x="83" y="10"/>
                    <a:pt x="81" y="10"/>
                  </a:cubicBezTo>
                  <a:moveTo>
                    <a:pt x="71" y="6"/>
                  </a:moveTo>
                  <a:cubicBezTo>
                    <a:pt x="70" y="6"/>
                    <a:pt x="69" y="7"/>
                    <a:pt x="69" y="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9"/>
                    <a:pt x="70" y="41"/>
                    <a:pt x="71" y="41"/>
                  </a:cubicBezTo>
                  <a:cubicBezTo>
                    <a:pt x="73" y="41"/>
                    <a:pt x="74" y="39"/>
                    <a:pt x="74" y="38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7"/>
                    <a:pt x="73" y="6"/>
                    <a:pt x="71" y="6"/>
                  </a:cubicBezTo>
                  <a:moveTo>
                    <a:pt x="207" y="36"/>
                  </a:moveTo>
                  <a:cubicBezTo>
                    <a:pt x="209" y="36"/>
                    <a:pt x="210" y="35"/>
                    <a:pt x="210" y="33"/>
                  </a:cubicBezTo>
                  <a:cubicBezTo>
                    <a:pt x="210" y="13"/>
                    <a:pt x="210" y="13"/>
                    <a:pt x="210" y="13"/>
                  </a:cubicBezTo>
                  <a:cubicBezTo>
                    <a:pt x="210" y="11"/>
                    <a:pt x="209" y="10"/>
                    <a:pt x="207" y="10"/>
                  </a:cubicBezTo>
                  <a:cubicBezTo>
                    <a:pt x="206" y="10"/>
                    <a:pt x="204" y="11"/>
                    <a:pt x="204" y="13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4" y="35"/>
                    <a:pt x="206" y="36"/>
                    <a:pt x="207" y="36"/>
                  </a:cubicBezTo>
                  <a:moveTo>
                    <a:pt x="187" y="36"/>
                  </a:moveTo>
                  <a:cubicBezTo>
                    <a:pt x="189" y="36"/>
                    <a:pt x="190" y="35"/>
                    <a:pt x="190" y="3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1"/>
                    <a:pt x="189" y="10"/>
                    <a:pt x="187" y="10"/>
                  </a:cubicBezTo>
                  <a:cubicBezTo>
                    <a:pt x="186" y="10"/>
                    <a:pt x="184" y="11"/>
                    <a:pt x="184" y="13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4" y="35"/>
                    <a:pt x="186" y="36"/>
                    <a:pt x="187" y="36"/>
                  </a:cubicBezTo>
                  <a:moveTo>
                    <a:pt x="197" y="41"/>
                  </a:moveTo>
                  <a:cubicBezTo>
                    <a:pt x="199" y="41"/>
                    <a:pt x="200" y="39"/>
                    <a:pt x="200" y="38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200" y="7"/>
                    <a:pt x="199" y="6"/>
                    <a:pt x="197" y="6"/>
                  </a:cubicBezTo>
                  <a:cubicBezTo>
                    <a:pt x="196" y="6"/>
                    <a:pt x="194" y="7"/>
                    <a:pt x="194" y="9"/>
                  </a:cubicBezTo>
                  <a:cubicBezTo>
                    <a:pt x="194" y="38"/>
                    <a:pt x="194" y="38"/>
                    <a:pt x="194" y="38"/>
                  </a:cubicBezTo>
                  <a:cubicBezTo>
                    <a:pt x="194" y="39"/>
                    <a:pt x="196" y="41"/>
                    <a:pt x="197" y="41"/>
                  </a:cubicBezTo>
                  <a:moveTo>
                    <a:pt x="333" y="10"/>
                  </a:moveTo>
                  <a:cubicBezTo>
                    <a:pt x="332" y="10"/>
                    <a:pt x="330" y="11"/>
                    <a:pt x="330" y="13"/>
                  </a:cubicBezTo>
                  <a:cubicBezTo>
                    <a:pt x="330" y="33"/>
                    <a:pt x="330" y="33"/>
                    <a:pt x="330" y="33"/>
                  </a:cubicBezTo>
                  <a:cubicBezTo>
                    <a:pt x="330" y="35"/>
                    <a:pt x="332" y="36"/>
                    <a:pt x="333" y="36"/>
                  </a:cubicBezTo>
                  <a:cubicBezTo>
                    <a:pt x="335" y="36"/>
                    <a:pt x="336" y="35"/>
                    <a:pt x="336" y="3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6" y="11"/>
                    <a:pt x="335" y="10"/>
                    <a:pt x="333" y="10"/>
                  </a:cubicBezTo>
                  <a:moveTo>
                    <a:pt x="323" y="6"/>
                  </a:moveTo>
                  <a:cubicBezTo>
                    <a:pt x="322" y="6"/>
                    <a:pt x="320" y="7"/>
                    <a:pt x="320" y="9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0" y="39"/>
                    <a:pt x="322" y="41"/>
                    <a:pt x="323" y="41"/>
                  </a:cubicBezTo>
                  <a:cubicBezTo>
                    <a:pt x="325" y="41"/>
                    <a:pt x="326" y="39"/>
                    <a:pt x="326" y="38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6" y="7"/>
                    <a:pt x="325" y="6"/>
                    <a:pt x="323" y="6"/>
                  </a:cubicBezTo>
                  <a:moveTo>
                    <a:pt x="313" y="10"/>
                  </a:moveTo>
                  <a:cubicBezTo>
                    <a:pt x="311" y="10"/>
                    <a:pt x="310" y="11"/>
                    <a:pt x="310" y="13"/>
                  </a:cubicBezTo>
                  <a:cubicBezTo>
                    <a:pt x="310" y="33"/>
                    <a:pt x="310" y="33"/>
                    <a:pt x="310" y="33"/>
                  </a:cubicBezTo>
                  <a:cubicBezTo>
                    <a:pt x="310" y="35"/>
                    <a:pt x="311" y="36"/>
                    <a:pt x="313" y="36"/>
                  </a:cubicBezTo>
                  <a:cubicBezTo>
                    <a:pt x="315" y="36"/>
                    <a:pt x="316" y="35"/>
                    <a:pt x="316" y="33"/>
                  </a:cubicBezTo>
                  <a:cubicBezTo>
                    <a:pt x="316" y="13"/>
                    <a:pt x="316" y="13"/>
                    <a:pt x="316" y="13"/>
                  </a:cubicBezTo>
                  <a:cubicBezTo>
                    <a:pt x="316" y="11"/>
                    <a:pt x="315" y="10"/>
                    <a:pt x="313" y="10"/>
                  </a:cubicBezTo>
                  <a:moveTo>
                    <a:pt x="295" y="14"/>
                  </a:moveTo>
                  <a:cubicBezTo>
                    <a:pt x="278" y="1"/>
                    <a:pt x="260" y="2"/>
                    <a:pt x="248" y="4"/>
                  </a:cubicBezTo>
                  <a:cubicBezTo>
                    <a:pt x="212" y="9"/>
                    <a:pt x="211" y="45"/>
                    <a:pt x="211" y="45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1" y="45"/>
                    <a:pt x="184" y="10"/>
                    <a:pt x="151" y="5"/>
                  </a:cubicBezTo>
                  <a:cubicBezTo>
                    <a:pt x="119" y="0"/>
                    <a:pt x="108" y="6"/>
                    <a:pt x="97" y="18"/>
                  </a:cubicBezTo>
                  <a:cubicBezTo>
                    <a:pt x="91" y="24"/>
                    <a:pt x="88" y="40"/>
                    <a:pt x="91" y="41"/>
                  </a:cubicBezTo>
                  <a:cubicBezTo>
                    <a:pt x="93" y="43"/>
                    <a:pt x="94" y="40"/>
                    <a:pt x="94" y="39"/>
                  </a:cubicBezTo>
                  <a:cubicBezTo>
                    <a:pt x="96" y="32"/>
                    <a:pt x="105" y="10"/>
                    <a:pt x="133" y="13"/>
                  </a:cubicBezTo>
                  <a:cubicBezTo>
                    <a:pt x="167" y="16"/>
                    <a:pt x="164" y="49"/>
                    <a:pt x="164" y="49"/>
                  </a:cubicBezTo>
                  <a:cubicBezTo>
                    <a:pt x="216" y="56"/>
                    <a:pt x="216" y="56"/>
                    <a:pt x="216" y="56"/>
                  </a:cubicBezTo>
                  <a:cubicBezTo>
                    <a:pt x="216" y="56"/>
                    <a:pt x="217" y="6"/>
                    <a:pt x="260" y="12"/>
                  </a:cubicBezTo>
                  <a:cubicBezTo>
                    <a:pt x="295" y="17"/>
                    <a:pt x="289" y="49"/>
                    <a:pt x="289" y="49"/>
                  </a:cubicBezTo>
                  <a:cubicBezTo>
                    <a:pt x="307" y="47"/>
                    <a:pt x="307" y="47"/>
                    <a:pt x="307" y="47"/>
                  </a:cubicBezTo>
                  <a:cubicBezTo>
                    <a:pt x="307" y="47"/>
                    <a:pt x="310" y="26"/>
                    <a:pt x="295" y="14"/>
                  </a:cubicBezTo>
                  <a:moveTo>
                    <a:pt x="353" y="10"/>
                  </a:moveTo>
                  <a:cubicBezTo>
                    <a:pt x="344" y="17"/>
                    <a:pt x="341" y="24"/>
                    <a:pt x="339" y="33"/>
                  </a:cubicBezTo>
                  <a:cubicBezTo>
                    <a:pt x="338" y="37"/>
                    <a:pt x="340" y="39"/>
                    <a:pt x="341" y="39"/>
                  </a:cubicBezTo>
                  <a:cubicBezTo>
                    <a:pt x="342" y="38"/>
                    <a:pt x="343" y="37"/>
                    <a:pt x="344" y="35"/>
                  </a:cubicBezTo>
                  <a:cubicBezTo>
                    <a:pt x="345" y="31"/>
                    <a:pt x="347" y="24"/>
                    <a:pt x="356" y="19"/>
                  </a:cubicBezTo>
                  <a:cubicBezTo>
                    <a:pt x="369" y="13"/>
                    <a:pt x="385" y="16"/>
                    <a:pt x="385" y="16"/>
                  </a:cubicBezTo>
                  <a:cubicBezTo>
                    <a:pt x="385" y="4"/>
                    <a:pt x="385" y="4"/>
                    <a:pt x="385" y="4"/>
                  </a:cubicBezTo>
                  <a:cubicBezTo>
                    <a:pt x="375" y="4"/>
                    <a:pt x="362" y="4"/>
                    <a:pt x="353" y="10"/>
                  </a:cubicBezTo>
                </a:path>
              </a:pathLst>
            </a:custGeom>
            <a:solidFill>
              <a:srgbClr val="376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4EDD218A-BF5D-4486-B739-D63BFB1FDA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8263" y="1366838"/>
              <a:ext cx="530225" cy="615950"/>
            </a:xfrm>
            <a:custGeom>
              <a:avLst/>
              <a:gdLst>
                <a:gd name="T0" fmla="*/ 54 w 125"/>
                <a:gd name="T1" fmla="*/ 80 h 144"/>
                <a:gd name="T2" fmla="*/ 33 w 125"/>
                <a:gd name="T3" fmla="*/ 56 h 144"/>
                <a:gd name="T4" fmla="*/ 20 w 125"/>
                <a:gd name="T5" fmla="*/ 43 h 144"/>
                <a:gd name="T6" fmla="*/ 8 w 125"/>
                <a:gd name="T7" fmla="*/ 53 h 144"/>
                <a:gd name="T8" fmla="*/ 2 w 125"/>
                <a:gd name="T9" fmla="*/ 55 h 144"/>
                <a:gd name="T10" fmla="*/ 1 w 125"/>
                <a:gd name="T11" fmla="*/ 57 h 144"/>
                <a:gd name="T12" fmla="*/ 7 w 125"/>
                <a:gd name="T13" fmla="*/ 63 h 144"/>
                <a:gd name="T14" fmla="*/ 18 w 125"/>
                <a:gd name="T15" fmla="*/ 79 h 144"/>
                <a:gd name="T16" fmla="*/ 11 w 125"/>
                <a:gd name="T17" fmla="*/ 95 h 144"/>
                <a:gd name="T18" fmla="*/ 18 w 125"/>
                <a:gd name="T19" fmla="*/ 109 h 144"/>
                <a:gd name="T20" fmla="*/ 25 w 125"/>
                <a:gd name="T21" fmla="*/ 113 h 144"/>
                <a:gd name="T22" fmla="*/ 33 w 125"/>
                <a:gd name="T23" fmla="*/ 103 h 144"/>
                <a:gd name="T24" fmla="*/ 42 w 125"/>
                <a:gd name="T25" fmla="*/ 109 h 144"/>
                <a:gd name="T26" fmla="*/ 37 w 125"/>
                <a:gd name="T27" fmla="*/ 131 h 144"/>
                <a:gd name="T28" fmla="*/ 36 w 125"/>
                <a:gd name="T29" fmla="*/ 140 h 144"/>
                <a:gd name="T30" fmla="*/ 50 w 125"/>
                <a:gd name="T31" fmla="*/ 144 h 144"/>
                <a:gd name="T32" fmla="*/ 55 w 125"/>
                <a:gd name="T33" fmla="*/ 137 h 144"/>
                <a:gd name="T34" fmla="*/ 58 w 125"/>
                <a:gd name="T35" fmla="*/ 123 h 144"/>
                <a:gd name="T36" fmla="*/ 64 w 125"/>
                <a:gd name="T37" fmla="*/ 94 h 144"/>
                <a:gd name="T38" fmla="*/ 54 w 125"/>
                <a:gd name="T39" fmla="*/ 80 h 144"/>
                <a:gd name="T40" fmla="*/ 121 w 125"/>
                <a:gd name="T41" fmla="*/ 54 h 144"/>
                <a:gd name="T42" fmla="*/ 108 w 125"/>
                <a:gd name="T43" fmla="*/ 45 h 144"/>
                <a:gd name="T44" fmla="*/ 88 w 125"/>
                <a:gd name="T45" fmla="*/ 57 h 144"/>
                <a:gd name="T46" fmla="*/ 74 w 125"/>
                <a:gd name="T47" fmla="*/ 43 h 144"/>
                <a:gd name="T48" fmla="*/ 78 w 125"/>
                <a:gd name="T49" fmla="*/ 28 h 144"/>
                <a:gd name="T50" fmla="*/ 80 w 125"/>
                <a:gd name="T51" fmla="*/ 16 h 144"/>
                <a:gd name="T52" fmla="*/ 68 w 125"/>
                <a:gd name="T53" fmla="*/ 11 h 144"/>
                <a:gd name="T54" fmla="*/ 61 w 125"/>
                <a:gd name="T55" fmla="*/ 20 h 144"/>
                <a:gd name="T56" fmla="*/ 55 w 125"/>
                <a:gd name="T57" fmla="*/ 12 h 144"/>
                <a:gd name="T58" fmla="*/ 45 w 125"/>
                <a:gd name="T59" fmla="*/ 4 h 144"/>
                <a:gd name="T60" fmla="*/ 28 w 125"/>
                <a:gd name="T61" fmla="*/ 18 h 144"/>
                <a:gd name="T62" fmla="*/ 28 w 125"/>
                <a:gd name="T63" fmla="*/ 23 h 144"/>
                <a:gd name="T64" fmla="*/ 45 w 125"/>
                <a:gd name="T65" fmla="*/ 45 h 144"/>
                <a:gd name="T66" fmla="*/ 65 w 125"/>
                <a:gd name="T67" fmla="*/ 72 h 144"/>
                <a:gd name="T68" fmla="*/ 88 w 125"/>
                <a:gd name="T69" fmla="*/ 86 h 144"/>
                <a:gd name="T70" fmla="*/ 112 w 125"/>
                <a:gd name="T71" fmla="*/ 68 h 144"/>
                <a:gd name="T72" fmla="*/ 121 w 125"/>
                <a:gd name="T73" fmla="*/ 5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" h="144">
                  <a:moveTo>
                    <a:pt x="54" y="80"/>
                  </a:moveTo>
                  <a:cubicBezTo>
                    <a:pt x="46" y="72"/>
                    <a:pt x="38" y="62"/>
                    <a:pt x="33" y="56"/>
                  </a:cubicBezTo>
                  <a:cubicBezTo>
                    <a:pt x="29" y="51"/>
                    <a:pt x="25" y="43"/>
                    <a:pt x="20" y="43"/>
                  </a:cubicBezTo>
                  <a:cubicBezTo>
                    <a:pt x="15" y="42"/>
                    <a:pt x="10" y="51"/>
                    <a:pt x="8" y="53"/>
                  </a:cubicBezTo>
                  <a:cubicBezTo>
                    <a:pt x="7" y="54"/>
                    <a:pt x="4" y="55"/>
                    <a:pt x="2" y="55"/>
                  </a:cubicBezTo>
                  <a:cubicBezTo>
                    <a:pt x="2" y="56"/>
                    <a:pt x="1" y="57"/>
                    <a:pt x="1" y="57"/>
                  </a:cubicBezTo>
                  <a:cubicBezTo>
                    <a:pt x="0" y="63"/>
                    <a:pt x="4" y="63"/>
                    <a:pt x="7" y="63"/>
                  </a:cubicBezTo>
                  <a:cubicBezTo>
                    <a:pt x="10" y="64"/>
                    <a:pt x="15" y="71"/>
                    <a:pt x="18" y="79"/>
                  </a:cubicBezTo>
                  <a:cubicBezTo>
                    <a:pt x="22" y="86"/>
                    <a:pt x="14" y="87"/>
                    <a:pt x="11" y="95"/>
                  </a:cubicBezTo>
                  <a:cubicBezTo>
                    <a:pt x="8" y="102"/>
                    <a:pt x="14" y="105"/>
                    <a:pt x="18" y="109"/>
                  </a:cubicBezTo>
                  <a:cubicBezTo>
                    <a:pt x="22" y="112"/>
                    <a:pt x="25" y="113"/>
                    <a:pt x="25" y="113"/>
                  </a:cubicBezTo>
                  <a:cubicBezTo>
                    <a:pt x="25" y="112"/>
                    <a:pt x="30" y="106"/>
                    <a:pt x="33" y="103"/>
                  </a:cubicBezTo>
                  <a:cubicBezTo>
                    <a:pt x="36" y="100"/>
                    <a:pt x="39" y="103"/>
                    <a:pt x="42" y="109"/>
                  </a:cubicBezTo>
                  <a:cubicBezTo>
                    <a:pt x="44" y="114"/>
                    <a:pt x="39" y="124"/>
                    <a:pt x="37" y="131"/>
                  </a:cubicBezTo>
                  <a:cubicBezTo>
                    <a:pt x="35" y="137"/>
                    <a:pt x="33" y="138"/>
                    <a:pt x="36" y="140"/>
                  </a:cubicBezTo>
                  <a:cubicBezTo>
                    <a:pt x="39" y="142"/>
                    <a:pt x="45" y="144"/>
                    <a:pt x="50" y="144"/>
                  </a:cubicBezTo>
                  <a:cubicBezTo>
                    <a:pt x="54" y="144"/>
                    <a:pt x="55" y="140"/>
                    <a:pt x="55" y="137"/>
                  </a:cubicBezTo>
                  <a:cubicBezTo>
                    <a:pt x="55" y="135"/>
                    <a:pt x="57" y="131"/>
                    <a:pt x="58" y="123"/>
                  </a:cubicBezTo>
                  <a:cubicBezTo>
                    <a:pt x="59" y="115"/>
                    <a:pt x="64" y="104"/>
                    <a:pt x="64" y="94"/>
                  </a:cubicBezTo>
                  <a:cubicBezTo>
                    <a:pt x="64" y="84"/>
                    <a:pt x="62" y="87"/>
                    <a:pt x="54" y="80"/>
                  </a:cubicBezTo>
                  <a:close/>
                  <a:moveTo>
                    <a:pt x="121" y="54"/>
                  </a:moveTo>
                  <a:cubicBezTo>
                    <a:pt x="116" y="49"/>
                    <a:pt x="115" y="41"/>
                    <a:pt x="108" y="45"/>
                  </a:cubicBezTo>
                  <a:cubicBezTo>
                    <a:pt x="100" y="50"/>
                    <a:pt x="93" y="60"/>
                    <a:pt x="88" y="57"/>
                  </a:cubicBezTo>
                  <a:cubicBezTo>
                    <a:pt x="83" y="54"/>
                    <a:pt x="74" y="50"/>
                    <a:pt x="74" y="43"/>
                  </a:cubicBezTo>
                  <a:cubicBezTo>
                    <a:pt x="74" y="37"/>
                    <a:pt x="77" y="32"/>
                    <a:pt x="78" y="28"/>
                  </a:cubicBezTo>
                  <a:cubicBezTo>
                    <a:pt x="80" y="24"/>
                    <a:pt x="83" y="22"/>
                    <a:pt x="80" y="16"/>
                  </a:cubicBezTo>
                  <a:cubicBezTo>
                    <a:pt x="78" y="11"/>
                    <a:pt x="72" y="8"/>
                    <a:pt x="68" y="11"/>
                  </a:cubicBezTo>
                  <a:cubicBezTo>
                    <a:pt x="65" y="13"/>
                    <a:pt x="65" y="23"/>
                    <a:pt x="61" y="20"/>
                  </a:cubicBezTo>
                  <a:cubicBezTo>
                    <a:pt x="56" y="17"/>
                    <a:pt x="55" y="15"/>
                    <a:pt x="55" y="12"/>
                  </a:cubicBezTo>
                  <a:cubicBezTo>
                    <a:pt x="55" y="9"/>
                    <a:pt x="51" y="0"/>
                    <a:pt x="45" y="4"/>
                  </a:cubicBezTo>
                  <a:cubicBezTo>
                    <a:pt x="40" y="7"/>
                    <a:pt x="31" y="13"/>
                    <a:pt x="28" y="18"/>
                  </a:cubicBezTo>
                  <a:cubicBezTo>
                    <a:pt x="28" y="18"/>
                    <a:pt x="27" y="21"/>
                    <a:pt x="28" y="23"/>
                  </a:cubicBezTo>
                  <a:cubicBezTo>
                    <a:pt x="29" y="25"/>
                    <a:pt x="39" y="37"/>
                    <a:pt x="45" y="45"/>
                  </a:cubicBezTo>
                  <a:cubicBezTo>
                    <a:pt x="50" y="53"/>
                    <a:pt x="58" y="65"/>
                    <a:pt x="65" y="72"/>
                  </a:cubicBezTo>
                  <a:cubicBezTo>
                    <a:pt x="73" y="79"/>
                    <a:pt x="81" y="86"/>
                    <a:pt x="88" y="86"/>
                  </a:cubicBezTo>
                  <a:cubicBezTo>
                    <a:pt x="94" y="86"/>
                    <a:pt x="109" y="72"/>
                    <a:pt x="112" y="68"/>
                  </a:cubicBezTo>
                  <a:cubicBezTo>
                    <a:pt x="116" y="64"/>
                    <a:pt x="125" y="58"/>
                    <a:pt x="12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74F2EDF0-2990-402F-923A-12B9CEE9E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8825" y="777875"/>
              <a:ext cx="484188" cy="593725"/>
            </a:xfrm>
            <a:custGeom>
              <a:avLst/>
              <a:gdLst>
                <a:gd name="T0" fmla="*/ 48 w 114"/>
                <a:gd name="T1" fmla="*/ 41 h 139"/>
                <a:gd name="T2" fmla="*/ 74 w 114"/>
                <a:gd name="T3" fmla="*/ 18 h 139"/>
                <a:gd name="T4" fmla="*/ 81 w 114"/>
                <a:gd name="T5" fmla="*/ 10 h 139"/>
                <a:gd name="T6" fmla="*/ 69 w 114"/>
                <a:gd name="T7" fmla="*/ 3 h 139"/>
                <a:gd name="T8" fmla="*/ 49 w 114"/>
                <a:gd name="T9" fmla="*/ 18 h 139"/>
                <a:gd name="T10" fmla="*/ 33 w 114"/>
                <a:gd name="T11" fmla="*/ 3 h 139"/>
                <a:gd name="T12" fmla="*/ 15 w 114"/>
                <a:gd name="T13" fmla="*/ 17 h 139"/>
                <a:gd name="T14" fmla="*/ 19 w 114"/>
                <a:gd name="T15" fmla="*/ 22 h 139"/>
                <a:gd name="T16" fmla="*/ 25 w 114"/>
                <a:gd name="T17" fmla="*/ 28 h 139"/>
                <a:gd name="T18" fmla="*/ 27 w 114"/>
                <a:gd name="T19" fmla="*/ 33 h 139"/>
                <a:gd name="T20" fmla="*/ 32 w 114"/>
                <a:gd name="T21" fmla="*/ 33 h 139"/>
                <a:gd name="T22" fmla="*/ 32 w 114"/>
                <a:gd name="T23" fmla="*/ 37 h 139"/>
                <a:gd name="T24" fmla="*/ 8 w 114"/>
                <a:gd name="T25" fmla="*/ 58 h 139"/>
                <a:gd name="T26" fmla="*/ 0 w 114"/>
                <a:gd name="T27" fmla="*/ 70 h 139"/>
                <a:gd name="T28" fmla="*/ 12 w 114"/>
                <a:gd name="T29" fmla="*/ 76 h 139"/>
                <a:gd name="T30" fmla="*/ 48 w 114"/>
                <a:gd name="T31" fmla="*/ 41 h 139"/>
                <a:gd name="T32" fmla="*/ 55 w 114"/>
                <a:gd name="T33" fmla="*/ 107 h 139"/>
                <a:gd name="T34" fmla="*/ 46 w 114"/>
                <a:gd name="T35" fmla="*/ 114 h 139"/>
                <a:gd name="T36" fmla="*/ 42 w 114"/>
                <a:gd name="T37" fmla="*/ 111 h 139"/>
                <a:gd name="T38" fmla="*/ 36 w 114"/>
                <a:gd name="T39" fmla="*/ 121 h 139"/>
                <a:gd name="T40" fmla="*/ 46 w 114"/>
                <a:gd name="T41" fmla="*/ 138 h 139"/>
                <a:gd name="T42" fmla="*/ 54 w 114"/>
                <a:gd name="T43" fmla="*/ 130 h 139"/>
                <a:gd name="T44" fmla="*/ 57 w 114"/>
                <a:gd name="T45" fmla="*/ 117 h 139"/>
                <a:gd name="T46" fmla="*/ 55 w 114"/>
                <a:gd name="T47" fmla="*/ 107 h 139"/>
                <a:gd name="T48" fmla="*/ 111 w 114"/>
                <a:gd name="T49" fmla="*/ 72 h 139"/>
                <a:gd name="T50" fmla="*/ 99 w 114"/>
                <a:gd name="T51" fmla="*/ 68 h 139"/>
                <a:gd name="T52" fmla="*/ 91 w 114"/>
                <a:gd name="T53" fmla="*/ 72 h 139"/>
                <a:gd name="T54" fmla="*/ 83 w 114"/>
                <a:gd name="T55" fmla="*/ 74 h 139"/>
                <a:gd name="T56" fmla="*/ 88 w 114"/>
                <a:gd name="T57" fmla="*/ 83 h 139"/>
                <a:gd name="T58" fmla="*/ 99 w 114"/>
                <a:gd name="T59" fmla="*/ 91 h 139"/>
                <a:gd name="T60" fmla="*/ 103 w 114"/>
                <a:gd name="T61" fmla="*/ 96 h 139"/>
                <a:gd name="T62" fmla="*/ 112 w 114"/>
                <a:gd name="T63" fmla="*/ 87 h 139"/>
                <a:gd name="T64" fmla="*/ 111 w 114"/>
                <a:gd name="T65" fmla="*/ 72 h 139"/>
                <a:gd name="T66" fmla="*/ 74 w 114"/>
                <a:gd name="T67" fmla="*/ 81 h 139"/>
                <a:gd name="T68" fmla="*/ 77 w 114"/>
                <a:gd name="T69" fmla="*/ 78 h 139"/>
                <a:gd name="T70" fmla="*/ 78 w 114"/>
                <a:gd name="T71" fmla="*/ 67 h 139"/>
                <a:gd name="T72" fmla="*/ 79 w 114"/>
                <a:gd name="T73" fmla="*/ 48 h 139"/>
                <a:gd name="T74" fmla="*/ 68 w 114"/>
                <a:gd name="T75" fmla="*/ 37 h 139"/>
                <a:gd name="T76" fmla="*/ 56 w 114"/>
                <a:gd name="T77" fmla="*/ 45 h 139"/>
                <a:gd name="T78" fmla="*/ 39 w 114"/>
                <a:gd name="T79" fmla="*/ 64 h 139"/>
                <a:gd name="T80" fmla="*/ 32 w 114"/>
                <a:gd name="T81" fmla="*/ 64 h 139"/>
                <a:gd name="T82" fmla="*/ 33 w 114"/>
                <a:gd name="T83" fmla="*/ 84 h 139"/>
                <a:gd name="T84" fmla="*/ 50 w 114"/>
                <a:gd name="T85" fmla="*/ 98 h 139"/>
                <a:gd name="T86" fmla="*/ 58 w 114"/>
                <a:gd name="T87" fmla="*/ 94 h 139"/>
                <a:gd name="T88" fmla="*/ 68 w 114"/>
                <a:gd name="T89" fmla="*/ 106 h 139"/>
                <a:gd name="T90" fmla="*/ 68 w 114"/>
                <a:gd name="T91" fmla="*/ 115 h 139"/>
                <a:gd name="T92" fmla="*/ 62 w 114"/>
                <a:gd name="T93" fmla="*/ 116 h 139"/>
                <a:gd name="T94" fmla="*/ 60 w 114"/>
                <a:gd name="T95" fmla="*/ 120 h 139"/>
                <a:gd name="T96" fmla="*/ 70 w 114"/>
                <a:gd name="T97" fmla="*/ 124 h 139"/>
                <a:gd name="T98" fmla="*/ 84 w 114"/>
                <a:gd name="T99" fmla="*/ 125 h 139"/>
                <a:gd name="T100" fmla="*/ 91 w 114"/>
                <a:gd name="T101" fmla="*/ 111 h 139"/>
                <a:gd name="T102" fmla="*/ 79 w 114"/>
                <a:gd name="T103" fmla="*/ 90 h 139"/>
                <a:gd name="T104" fmla="*/ 74 w 114"/>
                <a:gd name="T105" fmla="*/ 81 h 139"/>
                <a:gd name="T106" fmla="*/ 59 w 114"/>
                <a:gd name="T107" fmla="*/ 67 h 139"/>
                <a:gd name="T108" fmla="*/ 55 w 114"/>
                <a:gd name="T109" fmla="*/ 75 h 139"/>
                <a:gd name="T110" fmla="*/ 50 w 114"/>
                <a:gd name="T111" fmla="*/ 71 h 139"/>
                <a:gd name="T112" fmla="*/ 57 w 114"/>
                <a:gd name="T113" fmla="*/ 62 h 139"/>
                <a:gd name="T114" fmla="*/ 60 w 114"/>
                <a:gd name="T115" fmla="*/ 60 h 139"/>
                <a:gd name="T116" fmla="*/ 59 w 114"/>
                <a:gd name="T117" fmla="*/ 6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" h="139">
                  <a:moveTo>
                    <a:pt x="48" y="41"/>
                  </a:moveTo>
                  <a:cubicBezTo>
                    <a:pt x="57" y="32"/>
                    <a:pt x="70" y="20"/>
                    <a:pt x="74" y="18"/>
                  </a:cubicBezTo>
                  <a:cubicBezTo>
                    <a:pt x="78" y="15"/>
                    <a:pt x="82" y="14"/>
                    <a:pt x="81" y="10"/>
                  </a:cubicBezTo>
                  <a:cubicBezTo>
                    <a:pt x="80" y="5"/>
                    <a:pt x="75" y="0"/>
                    <a:pt x="69" y="3"/>
                  </a:cubicBezTo>
                  <a:cubicBezTo>
                    <a:pt x="62" y="6"/>
                    <a:pt x="49" y="18"/>
                    <a:pt x="49" y="18"/>
                  </a:cubicBezTo>
                  <a:cubicBezTo>
                    <a:pt x="49" y="18"/>
                    <a:pt x="46" y="0"/>
                    <a:pt x="33" y="3"/>
                  </a:cubicBezTo>
                  <a:cubicBezTo>
                    <a:pt x="21" y="6"/>
                    <a:pt x="15" y="17"/>
                    <a:pt x="15" y="17"/>
                  </a:cubicBezTo>
                  <a:cubicBezTo>
                    <a:pt x="15" y="17"/>
                    <a:pt x="15" y="21"/>
                    <a:pt x="19" y="22"/>
                  </a:cubicBezTo>
                  <a:cubicBezTo>
                    <a:pt x="24" y="23"/>
                    <a:pt x="25" y="26"/>
                    <a:pt x="25" y="28"/>
                  </a:cubicBezTo>
                  <a:cubicBezTo>
                    <a:pt x="25" y="30"/>
                    <a:pt x="24" y="33"/>
                    <a:pt x="27" y="33"/>
                  </a:cubicBezTo>
                  <a:cubicBezTo>
                    <a:pt x="30" y="34"/>
                    <a:pt x="29" y="31"/>
                    <a:pt x="32" y="33"/>
                  </a:cubicBezTo>
                  <a:cubicBezTo>
                    <a:pt x="32" y="33"/>
                    <a:pt x="34" y="35"/>
                    <a:pt x="32" y="37"/>
                  </a:cubicBezTo>
                  <a:cubicBezTo>
                    <a:pt x="31" y="39"/>
                    <a:pt x="14" y="54"/>
                    <a:pt x="8" y="58"/>
                  </a:cubicBezTo>
                  <a:cubicBezTo>
                    <a:pt x="2" y="63"/>
                    <a:pt x="0" y="66"/>
                    <a:pt x="0" y="70"/>
                  </a:cubicBezTo>
                  <a:cubicBezTo>
                    <a:pt x="1" y="74"/>
                    <a:pt x="4" y="81"/>
                    <a:pt x="12" y="76"/>
                  </a:cubicBezTo>
                  <a:cubicBezTo>
                    <a:pt x="20" y="71"/>
                    <a:pt x="39" y="50"/>
                    <a:pt x="48" y="41"/>
                  </a:cubicBezTo>
                  <a:close/>
                  <a:moveTo>
                    <a:pt x="55" y="107"/>
                  </a:moveTo>
                  <a:cubicBezTo>
                    <a:pt x="52" y="108"/>
                    <a:pt x="48" y="115"/>
                    <a:pt x="46" y="114"/>
                  </a:cubicBezTo>
                  <a:cubicBezTo>
                    <a:pt x="44" y="113"/>
                    <a:pt x="42" y="111"/>
                    <a:pt x="42" y="111"/>
                  </a:cubicBezTo>
                  <a:cubicBezTo>
                    <a:pt x="39" y="108"/>
                    <a:pt x="37" y="113"/>
                    <a:pt x="36" y="121"/>
                  </a:cubicBezTo>
                  <a:cubicBezTo>
                    <a:pt x="35" y="128"/>
                    <a:pt x="41" y="136"/>
                    <a:pt x="46" y="138"/>
                  </a:cubicBezTo>
                  <a:cubicBezTo>
                    <a:pt x="50" y="139"/>
                    <a:pt x="51" y="133"/>
                    <a:pt x="54" y="130"/>
                  </a:cubicBezTo>
                  <a:cubicBezTo>
                    <a:pt x="56" y="127"/>
                    <a:pt x="57" y="123"/>
                    <a:pt x="57" y="117"/>
                  </a:cubicBezTo>
                  <a:cubicBezTo>
                    <a:pt x="58" y="112"/>
                    <a:pt x="58" y="107"/>
                    <a:pt x="55" y="107"/>
                  </a:cubicBezTo>
                  <a:close/>
                  <a:moveTo>
                    <a:pt x="111" y="72"/>
                  </a:moveTo>
                  <a:cubicBezTo>
                    <a:pt x="107" y="69"/>
                    <a:pt x="103" y="67"/>
                    <a:pt x="99" y="68"/>
                  </a:cubicBezTo>
                  <a:cubicBezTo>
                    <a:pt x="96" y="69"/>
                    <a:pt x="95" y="71"/>
                    <a:pt x="91" y="72"/>
                  </a:cubicBezTo>
                  <a:cubicBezTo>
                    <a:pt x="88" y="73"/>
                    <a:pt x="85" y="70"/>
                    <a:pt x="83" y="74"/>
                  </a:cubicBezTo>
                  <a:cubicBezTo>
                    <a:pt x="83" y="74"/>
                    <a:pt x="84" y="80"/>
                    <a:pt x="88" y="83"/>
                  </a:cubicBezTo>
                  <a:cubicBezTo>
                    <a:pt x="92" y="86"/>
                    <a:pt x="97" y="89"/>
                    <a:pt x="99" y="91"/>
                  </a:cubicBezTo>
                  <a:cubicBezTo>
                    <a:pt x="101" y="94"/>
                    <a:pt x="101" y="96"/>
                    <a:pt x="103" y="96"/>
                  </a:cubicBezTo>
                  <a:cubicBezTo>
                    <a:pt x="105" y="95"/>
                    <a:pt x="111" y="88"/>
                    <a:pt x="112" y="87"/>
                  </a:cubicBezTo>
                  <a:cubicBezTo>
                    <a:pt x="113" y="85"/>
                    <a:pt x="114" y="75"/>
                    <a:pt x="111" y="72"/>
                  </a:cubicBezTo>
                  <a:close/>
                  <a:moveTo>
                    <a:pt x="74" y="81"/>
                  </a:moveTo>
                  <a:cubicBezTo>
                    <a:pt x="74" y="81"/>
                    <a:pt x="75" y="81"/>
                    <a:pt x="77" y="78"/>
                  </a:cubicBezTo>
                  <a:cubicBezTo>
                    <a:pt x="79" y="76"/>
                    <a:pt x="78" y="73"/>
                    <a:pt x="78" y="67"/>
                  </a:cubicBezTo>
                  <a:cubicBezTo>
                    <a:pt x="78" y="61"/>
                    <a:pt x="78" y="55"/>
                    <a:pt x="79" y="48"/>
                  </a:cubicBezTo>
                  <a:cubicBezTo>
                    <a:pt x="79" y="41"/>
                    <a:pt x="77" y="35"/>
                    <a:pt x="68" y="37"/>
                  </a:cubicBezTo>
                  <a:cubicBezTo>
                    <a:pt x="59" y="38"/>
                    <a:pt x="57" y="42"/>
                    <a:pt x="56" y="45"/>
                  </a:cubicBezTo>
                  <a:cubicBezTo>
                    <a:pt x="56" y="48"/>
                    <a:pt x="43" y="62"/>
                    <a:pt x="39" y="64"/>
                  </a:cubicBezTo>
                  <a:cubicBezTo>
                    <a:pt x="35" y="65"/>
                    <a:pt x="32" y="64"/>
                    <a:pt x="32" y="64"/>
                  </a:cubicBezTo>
                  <a:cubicBezTo>
                    <a:pt x="22" y="66"/>
                    <a:pt x="28" y="79"/>
                    <a:pt x="33" y="84"/>
                  </a:cubicBezTo>
                  <a:cubicBezTo>
                    <a:pt x="39" y="90"/>
                    <a:pt x="47" y="99"/>
                    <a:pt x="50" y="98"/>
                  </a:cubicBezTo>
                  <a:cubicBezTo>
                    <a:pt x="53" y="98"/>
                    <a:pt x="53" y="95"/>
                    <a:pt x="58" y="94"/>
                  </a:cubicBezTo>
                  <a:cubicBezTo>
                    <a:pt x="63" y="94"/>
                    <a:pt x="64" y="101"/>
                    <a:pt x="68" y="106"/>
                  </a:cubicBezTo>
                  <a:cubicBezTo>
                    <a:pt x="73" y="112"/>
                    <a:pt x="70" y="114"/>
                    <a:pt x="68" y="115"/>
                  </a:cubicBezTo>
                  <a:cubicBezTo>
                    <a:pt x="67" y="116"/>
                    <a:pt x="65" y="117"/>
                    <a:pt x="62" y="116"/>
                  </a:cubicBezTo>
                  <a:cubicBezTo>
                    <a:pt x="58" y="115"/>
                    <a:pt x="60" y="120"/>
                    <a:pt x="60" y="120"/>
                  </a:cubicBezTo>
                  <a:cubicBezTo>
                    <a:pt x="60" y="120"/>
                    <a:pt x="66" y="123"/>
                    <a:pt x="70" y="124"/>
                  </a:cubicBezTo>
                  <a:cubicBezTo>
                    <a:pt x="73" y="125"/>
                    <a:pt x="77" y="125"/>
                    <a:pt x="84" y="125"/>
                  </a:cubicBezTo>
                  <a:cubicBezTo>
                    <a:pt x="90" y="125"/>
                    <a:pt x="90" y="122"/>
                    <a:pt x="91" y="111"/>
                  </a:cubicBezTo>
                  <a:cubicBezTo>
                    <a:pt x="91" y="101"/>
                    <a:pt x="86" y="97"/>
                    <a:pt x="79" y="90"/>
                  </a:cubicBezTo>
                  <a:cubicBezTo>
                    <a:pt x="73" y="83"/>
                    <a:pt x="74" y="81"/>
                    <a:pt x="74" y="81"/>
                  </a:cubicBezTo>
                  <a:close/>
                  <a:moveTo>
                    <a:pt x="59" y="67"/>
                  </a:moveTo>
                  <a:cubicBezTo>
                    <a:pt x="57" y="70"/>
                    <a:pt x="58" y="74"/>
                    <a:pt x="55" y="75"/>
                  </a:cubicBezTo>
                  <a:cubicBezTo>
                    <a:pt x="52" y="77"/>
                    <a:pt x="47" y="76"/>
                    <a:pt x="50" y="71"/>
                  </a:cubicBezTo>
                  <a:cubicBezTo>
                    <a:pt x="53" y="66"/>
                    <a:pt x="55" y="64"/>
                    <a:pt x="57" y="62"/>
                  </a:cubicBezTo>
                  <a:cubicBezTo>
                    <a:pt x="58" y="61"/>
                    <a:pt x="56" y="60"/>
                    <a:pt x="60" y="60"/>
                  </a:cubicBezTo>
                  <a:cubicBezTo>
                    <a:pt x="60" y="60"/>
                    <a:pt x="61" y="64"/>
                    <a:pt x="59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4A2A5690-5032-4411-B6CE-1246A12DD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838" y="522288"/>
              <a:ext cx="512763" cy="498475"/>
            </a:xfrm>
            <a:custGeom>
              <a:avLst/>
              <a:gdLst>
                <a:gd name="T0" fmla="*/ 40 w 121"/>
                <a:gd name="T1" fmla="*/ 70 h 117"/>
                <a:gd name="T2" fmla="*/ 42 w 121"/>
                <a:gd name="T3" fmla="*/ 56 h 117"/>
                <a:gd name="T4" fmla="*/ 41 w 121"/>
                <a:gd name="T5" fmla="*/ 39 h 117"/>
                <a:gd name="T6" fmla="*/ 32 w 121"/>
                <a:gd name="T7" fmla="*/ 18 h 117"/>
                <a:gd name="T8" fmla="*/ 4 w 121"/>
                <a:gd name="T9" fmla="*/ 37 h 117"/>
                <a:gd name="T10" fmla="*/ 14 w 121"/>
                <a:gd name="T11" fmla="*/ 51 h 117"/>
                <a:gd name="T12" fmla="*/ 15 w 121"/>
                <a:gd name="T13" fmla="*/ 64 h 117"/>
                <a:gd name="T14" fmla="*/ 15 w 121"/>
                <a:gd name="T15" fmla="*/ 81 h 117"/>
                <a:gd name="T16" fmla="*/ 3 w 121"/>
                <a:gd name="T17" fmla="*/ 102 h 117"/>
                <a:gd name="T18" fmla="*/ 28 w 121"/>
                <a:gd name="T19" fmla="*/ 104 h 117"/>
                <a:gd name="T20" fmla="*/ 37 w 121"/>
                <a:gd name="T21" fmla="*/ 78 h 117"/>
                <a:gd name="T22" fmla="*/ 99 w 121"/>
                <a:gd name="T23" fmla="*/ 82 h 117"/>
                <a:gd name="T24" fmla="*/ 100 w 121"/>
                <a:gd name="T25" fmla="*/ 72 h 117"/>
                <a:gd name="T26" fmla="*/ 85 w 121"/>
                <a:gd name="T27" fmla="*/ 66 h 117"/>
                <a:gd name="T28" fmla="*/ 95 w 121"/>
                <a:gd name="T29" fmla="*/ 56 h 117"/>
                <a:gd name="T30" fmla="*/ 112 w 121"/>
                <a:gd name="T31" fmla="*/ 21 h 117"/>
                <a:gd name="T32" fmla="*/ 93 w 121"/>
                <a:gd name="T33" fmla="*/ 2 h 117"/>
                <a:gd name="T34" fmla="*/ 49 w 121"/>
                <a:gd name="T35" fmla="*/ 18 h 117"/>
                <a:gd name="T36" fmla="*/ 50 w 121"/>
                <a:gd name="T37" fmla="*/ 44 h 117"/>
                <a:gd name="T38" fmla="*/ 56 w 121"/>
                <a:gd name="T39" fmla="*/ 63 h 117"/>
                <a:gd name="T40" fmla="*/ 69 w 121"/>
                <a:gd name="T41" fmla="*/ 67 h 117"/>
                <a:gd name="T42" fmla="*/ 59 w 121"/>
                <a:gd name="T43" fmla="*/ 79 h 117"/>
                <a:gd name="T44" fmla="*/ 56 w 121"/>
                <a:gd name="T45" fmla="*/ 92 h 117"/>
                <a:gd name="T46" fmla="*/ 59 w 121"/>
                <a:gd name="T47" fmla="*/ 110 h 117"/>
                <a:gd name="T48" fmla="*/ 110 w 121"/>
                <a:gd name="T49" fmla="*/ 96 h 117"/>
                <a:gd name="T50" fmla="*/ 115 w 121"/>
                <a:gd name="T51" fmla="*/ 78 h 117"/>
                <a:gd name="T52" fmla="*/ 90 w 121"/>
                <a:gd name="T53" fmla="*/ 18 h 117"/>
                <a:gd name="T54" fmla="*/ 82 w 121"/>
                <a:gd name="T55" fmla="*/ 25 h 117"/>
                <a:gd name="T56" fmla="*/ 65 w 121"/>
                <a:gd name="T57" fmla="*/ 30 h 117"/>
                <a:gd name="T58" fmla="*/ 70 w 121"/>
                <a:gd name="T59" fmla="*/ 32 h 117"/>
                <a:gd name="T60" fmla="*/ 65 w 121"/>
                <a:gd name="T61" fmla="*/ 30 h 117"/>
                <a:gd name="T62" fmla="*/ 65 w 121"/>
                <a:gd name="T63" fmla="*/ 49 h 117"/>
                <a:gd name="T64" fmla="*/ 73 w 121"/>
                <a:gd name="T65" fmla="*/ 44 h 117"/>
                <a:gd name="T66" fmla="*/ 81 w 121"/>
                <a:gd name="T67" fmla="*/ 41 h 117"/>
                <a:gd name="T68" fmla="*/ 88 w 121"/>
                <a:gd name="T69" fmla="*/ 39 h 117"/>
                <a:gd name="T70" fmla="*/ 81 w 121"/>
                <a:gd name="T71" fmla="*/ 4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17">
                  <a:moveTo>
                    <a:pt x="37" y="78"/>
                  </a:moveTo>
                  <a:cubicBezTo>
                    <a:pt x="34" y="78"/>
                    <a:pt x="35" y="74"/>
                    <a:pt x="40" y="70"/>
                  </a:cubicBezTo>
                  <a:cubicBezTo>
                    <a:pt x="45" y="67"/>
                    <a:pt x="47" y="65"/>
                    <a:pt x="46" y="61"/>
                  </a:cubicBezTo>
                  <a:cubicBezTo>
                    <a:pt x="46" y="58"/>
                    <a:pt x="44" y="57"/>
                    <a:pt x="42" y="56"/>
                  </a:cubicBezTo>
                  <a:cubicBezTo>
                    <a:pt x="39" y="55"/>
                    <a:pt x="36" y="54"/>
                    <a:pt x="37" y="50"/>
                  </a:cubicBezTo>
                  <a:cubicBezTo>
                    <a:pt x="37" y="45"/>
                    <a:pt x="40" y="41"/>
                    <a:pt x="41" y="39"/>
                  </a:cubicBezTo>
                  <a:cubicBezTo>
                    <a:pt x="43" y="36"/>
                    <a:pt x="45" y="31"/>
                    <a:pt x="45" y="25"/>
                  </a:cubicBezTo>
                  <a:cubicBezTo>
                    <a:pt x="44" y="19"/>
                    <a:pt x="40" y="14"/>
                    <a:pt x="32" y="18"/>
                  </a:cubicBezTo>
                  <a:cubicBezTo>
                    <a:pt x="24" y="22"/>
                    <a:pt x="21" y="27"/>
                    <a:pt x="16" y="30"/>
                  </a:cubicBezTo>
                  <a:cubicBezTo>
                    <a:pt x="13" y="32"/>
                    <a:pt x="8" y="34"/>
                    <a:pt x="4" y="37"/>
                  </a:cubicBezTo>
                  <a:cubicBezTo>
                    <a:pt x="2" y="39"/>
                    <a:pt x="0" y="43"/>
                    <a:pt x="6" y="46"/>
                  </a:cubicBezTo>
                  <a:cubicBezTo>
                    <a:pt x="11" y="49"/>
                    <a:pt x="11" y="51"/>
                    <a:pt x="14" y="51"/>
                  </a:cubicBezTo>
                  <a:cubicBezTo>
                    <a:pt x="17" y="52"/>
                    <a:pt x="19" y="50"/>
                    <a:pt x="19" y="54"/>
                  </a:cubicBezTo>
                  <a:cubicBezTo>
                    <a:pt x="20" y="58"/>
                    <a:pt x="19" y="62"/>
                    <a:pt x="15" y="64"/>
                  </a:cubicBezTo>
                  <a:cubicBezTo>
                    <a:pt x="11" y="66"/>
                    <a:pt x="6" y="66"/>
                    <a:pt x="6" y="70"/>
                  </a:cubicBezTo>
                  <a:cubicBezTo>
                    <a:pt x="6" y="74"/>
                    <a:pt x="15" y="75"/>
                    <a:pt x="15" y="81"/>
                  </a:cubicBezTo>
                  <a:cubicBezTo>
                    <a:pt x="15" y="86"/>
                    <a:pt x="14" y="87"/>
                    <a:pt x="10" y="91"/>
                  </a:cubicBezTo>
                  <a:cubicBezTo>
                    <a:pt x="7" y="94"/>
                    <a:pt x="2" y="96"/>
                    <a:pt x="3" y="102"/>
                  </a:cubicBezTo>
                  <a:cubicBezTo>
                    <a:pt x="4" y="109"/>
                    <a:pt x="9" y="117"/>
                    <a:pt x="15" y="116"/>
                  </a:cubicBezTo>
                  <a:cubicBezTo>
                    <a:pt x="21" y="115"/>
                    <a:pt x="22" y="109"/>
                    <a:pt x="28" y="104"/>
                  </a:cubicBezTo>
                  <a:cubicBezTo>
                    <a:pt x="33" y="100"/>
                    <a:pt x="48" y="93"/>
                    <a:pt x="47" y="85"/>
                  </a:cubicBezTo>
                  <a:cubicBezTo>
                    <a:pt x="47" y="77"/>
                    <a:pt x="40" y="79"/>
                    <a:pt x="37" y="78"/>
                  </a:cubicBezTo>
                  <a:close/>
                  <a:moveTo>
                    <a:pt x="115" y="78"/>
                  </a:moveTo>
                  <a:cubicBezTo>
                    <a:pt x="110" y="77"/>
                    <a:pt x="105" y="80"/>
                    <a:pt x="99" y="82"/>
                  </a:cubicBezTo>
                  <a:cubicBezTo>
                    <a:pt x="92" y="84"/>
                    <a:pt x="91" y="83"/>
                    <a:pt x="91" y="80"/>
                  </a:cubicBezTo>
                  <a:cubicBezTo>
                    <a:pt x="90" y="78"/>
                    <a:pt x="99" y="75"/>
                    <a:pt x="100" y="72"/>
                  </a:cubicBezTo>
                  <a:cubicBezTo>
                    <a:pt x="102" y="68"/>
                    <a:pt x="101" y="65"/>
                    <a:pt x="95" y="63"/>
                  </a:cubicBezTo>
                  <a:cubicBezTo>
                    <a:pt x="90" y="61"/>
                    <a:pt x="90" y="64"/>
                    <a:pt x="85" y="66"/>
                  </a:cubicBezTo>
                  <a:cubicBezTo>
                    <a:pt x="81" y="68"/>
                    <a:pt x="84" y="61"/>
                    <a:pt x="84" y="61"/>
                  </a:cubicBezTo>
                  <a:cubicBezTo>
                    <a:pt x="84" y="61"/>
                    <a:pt x="90" y="60"/>
                    <a:pt x="95" y="56"/>
                  </a:cubicBezTo>
                  <a:cubicBezTo>
                    <a:pt x="101" y="52"/>
                    <a:pt x="100" y="51"/>
                    <a:pt x="102" y="44"/>
                  </a:cubicBezTo>
                  <a:cubicBezTo>
                    <a:pt x="104" y="37"/>
                    <a:pt x="109" y="32"/>
                    <a:pt x="112" y="21"/>
                  </a:cubicBezTo>
                  <a:cubicBezTo>
                    <a:pt x="114" y="10"/>
                    <a:pt x="112" y="10"/>
                    <a:pt x="109" y="6"/>
                  </a:cubicBezTo>
                  <a:cubicBezTo>
                    <a:pt x="106" y="1"/>
                    <a:pt x="100" y="0"/>
                    <a:pt x="93" y="2"/>
                  </a:cubicBezTo>
                  <a:cubicBezTo>
                    <a:pt x="85" y="5"/>
                    <a:pt x="66" y="16"/>
                    <a:pt x="61" y="18"/>
                  </a:cubicBezTo>
                  <a:cubicBezTo>
                    <a:pt x="55" y="20"/>
                    <a:pt x="49" y="18"/>
                    <a:pt x="49" y="18"/>
                  </a:cubicBezTo>
                  <a:cubicBezTo>
                    <a:pt x="45" y="19"/>
                    <a:pt x="47" y="28"/>
                    <a:pt x="47" y="32"/>
                  </a:cubicBezTo>
                  <a:cubicBezTo>
                    <a:pt x="48" y="35"/>
                    <a:pt x="48" y="41"/>
                    <a:pt x="50" y="44"/>
                  </a:cubicBezTo>
                  <a:cubicBezTo>
                    <a:pt x="53" y="47"/>
                    <a:pt x="52" y="49"/>
                    <a:pt x="51" y="53"/>
                  </a:cubicBezTo>
                  <a:cubicBezTo>
                    <a:pt x="50" y="58"/>
                    <a:pt x="52" y="60"/>
                    <a:pt x="56" y="63"/>
                  </a:cubicBezTo>
                  <a:cubicBezTo>
                    <a:pt x="59" y="66"/>
                    <a:pt x="61" y="67"/>
                    <a:pt x="62" y="66"/>
                  </a:cubicBezTo>
                  <a:cubicBezTo>
                    <a:pt x="64" y="66"/>
                    <a:pt x="66" y="63"/>
                    <a:pt x="69" y="67"/>
                  </a:cubicBezTo>
                  <a:cubicBezTo>
                    <a:pt x="71" y="70"/>
                    <a:pt x="68" y="70"/>
                    <a:pt x="64" y="71"/>
                  </a:cubicBezTo>
                  <a:cubicBezTo>
                    <a:pt x="59" y="73"/>
                    <a:pt x="59" y="74"/>
                    <a:pt x="59" y="79"/>
                  </a:cubicBezTo>
                  <a:cubicBezTo>
                    <a:pt x="59" y="84"/>
                    <a:pt x="67" y="81"/>
                    <a:pt x="69" y="84"/>
                  </a:cubicBezTo>
                  <a:cubicBezTo>
                    <a:pt x="71" y="88"/>
                    <a:pt x="63" y="90"/>
                    <a:pt x="56" y="92"/>
                  </a:cubicBezTo>
                  <a:cubicBezTo>
                    <a:pt x="49" y="94"/>
                    <a:pt x="47" y="96"/>
                    <a:pt x="49" y="102"/>
                  </a:cubicBezTo>
                  <a:cubicBezTo>
                    <a:pt x="51" y="107"/>
                    <a:pt x="55" y="110"/>
                    <a:pt x="59" y="110"/>
                  </a:cubicBezTo>
                  <a:cubicBezTo>
                    <a:pt x="64" y="109"/>
                    <a:pt x="74" y="103"/>
                    <a:pt x="86" y="99"/>
                  </a:cubicBezTo>
                  <a:cubicBezTo>
                    <a:pt x="97" y="95"/>
                    <a:pt x="100" y="96"/>
                    <a:pt x="110" y="96"/>
                  </a:cubicBezTo>
                  <a:cubicBezTo>
                    <a:pt x="121" y="97"/>
                    <a:pt x="119" y="92"/>
                    <a:pt x="120" y="88"/>
                  </a:cubicBezTo>
                  <a:cubicBezTo>
                    <a:pt x="121" y="83"/>
                    <a:pt x="121" y="80"/>
                    <a:pt x="115" y="78"/>
                  </a:cubicBezTo>
                  <a:close/>
                  <a:moveTo>
                    <a:pt x="83" y="20"/>
                  </a:moveTo>
                  <a:cubicBezTo>
                    <a:pt x="86" y="18"/>
                    <a:pt x="89" y="16"/>
                    <a:pt x="90" y="18"/>
                  </a:cubicBezTo>
                  <a:cubicBezTo>
                    <a:pt x="92" y="20"/>
                    <a:pt x="90" y="24"/>
                    <a:pt x="88" y="25"/>
                  </a:cubicBezTo>
                  <a:cubicBezTo>
                    <a:pt x="87" y="26"/>
                    <a:pt x="84" y="28"/>
                    <a:pt x="82" y="25"/>
                  </a:cubicBezTo>
                  <a:cubicBezTo>
                    <a:pt x="80" y="23"/>
                    <a:pt x="83" y="20"/>
                    <a:pt x="83" y="20"/>
                  </a:cubicBezTo>
                  <a:close/>
                  <a:moveTo>
                    <a:pt x="65" y="30"/>
                  </a:moveTo>
                  <a:cubicBezTo>
                    <a:pt x="67" y="27"/>
                    <a:pt x="69" y="24"/>
                    <a:pt x="71" y="28"/>
                  </a:cubicBezTo>
                  <a:cubicBezTo>
                    <a:pt x="71" y="28"/>
                    <a:pt x="72" y="30"/>
                    <a:pt x="70" y="32"/>
                  </a:cubicBezTo>
                  <a:cubicBezTo>
                    <a:pt x="69" y="33"/>
                    <a:pt x="67" y="35"/>
                    <a:pt x="66" y="35"/>
                  </a:cubicBezTo>
                  <a:cubicBezTo>
                    <a:pt x="65" y="35"/>
                    <a:pt x="62" y="33"/>
                    <a:pt x="65" y="30"/>
                  </a:cubicBezTo>
                  <a:close/>
                  <a:moveTo>
                    <a:pt x="71" y="47"/>
                  </a:moveTo>
                  <a:cubicBezTo>
                    <a:pt x="69" y="49"/>
                    <a:pt x="66" y="52"/>
                    <a:pt x="65" y="49"/>
                  </a:cubicBezTo>
                  <a:cubicBezTo>
                    <a:pt x="64" y="46"/>
                    <a:pt x="65" y="44"/>
                    <a:pt x="68" y="43"/>
                  </a:cubicBezTo>
                  <a:cubicBezTo>
                    <a:pt x="70" y="43"/>
                    <a:pt x="71" y="41"/>
                    <a:pt x="73" y="44"/>
                  </a:cubicBezTo>
                  <a:cubicBezTo>
                    <a:pt x="73" y="44"/>
                    <a:pt x="73" y="46"/>
                    <a:pt x="71" y="47"/>
                  </a:cubicBezTo>
                  <a:close/>
                  <a:moveTo>
                    <a:pt x="81" y="41"/>
                  </a:moveTo>
                  <a:cubicBezTo>
                    <a:pt x="81" y="40"/>
                    <a:pt x="83" y="38"/>
                    <a:pt x="83" y="38"/>
                  </a:cubicBezTo>
                  <a:cubicBezTo>
                    <a:pt x="86" y="35"/>
                    <a:pt x="89" y="37"/>
                    <a:pt x="88" y="39"/>
                  </a:cubicBezTo>
                  <a:cubicBezTo>
                    <a:pt x="88" y="40"/>
                    <a:pt x="86" y="44"/>
                    <a:pt x="84" y="44"/>
                  </a:cubicBezTo>
                  <a:cubicBezTo>
                    <a:pt x="81" y="44"/>
                    <a:pt x="81" y="42"/>
                    <a:pt x="81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14813EFD-5C43-439C-9982-EDCE2D484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611188"/>
              <a:ext cx="479425" cy="363538"/>
            </a:xfrm>
            <a:custGeom>
              <a:avLst/>
              <a:gdLst>
                <a:gd name="T0" fmla="*/ 65 w 113"/>
                <a:gd name="T1" fmla="*/ 7 h 85"/>
                <a:gd name="T2" fmla="*/ 83 w 113"/>
                <a:gd name="T3" fmla="*/ 8 h 85"/>
                <a:gd name="T4" fmla="*/ 104 w 113"/>
                <a:gd name="T5" fmla="*/ 6 h 85"/>
                <a:gd name="T6" fmla="*/ 111 w 113"/>
                <a:gd name="T7" fmla="*/ 20 h 85"/>
                <a:gd name="T8" fmla="*/ 101 w 113"/>
                <a:gd name="T9" fmla="*/ 28 h 85"/>
                <a:gd name="T10" fmla="*/ 94 w 113"/>
                <a:gd name="T11" fmla="*/ 31 h 85"/>
                <a:gd name="T12" fmla="*/ 84 w 113"/>
                <a:gd name="T13" fmla="*/ 33 h 85"/>
                <a:gd name="T14" fmla="*/ 83 w 113"/>
                <a:gd name="T15" fmla="*/ 42 h 85"/>
                <a:gd name="T16" fmla="*/ 77 w 113"/>
                <a:gd name="T17" fmla="*/ 59 h 85"/>
                <a:gd name="T18" fmla="*/ 99 w 113"/>
                <a:gd name="T19" fmla="*/ 61 h 85"/>
                <a:gd name="T20" fmla="*/ 109 w 113"/>
                <a:gd name="T21" fmla="*/ 73 h 85"/>
                <a:gd name="T22" fmla="*/ 101 w 113"/>
                <a:gd name="T23" fmla="*/ 85 h 85"/>
                <a:gd name="T24" fmla="*/ 55 w 113"/>
                <a:gd name="T25" fmla="*/ 72 h 85"/>
                <a:gd name="T26" fmla="*/ 17 w 113"/>
                <a:gd name="T27" fmla="*/ 71 h 85"/>
                <a:gd name="T28" fmla="*/ 1 w 113"/>
                <a:gd name="T29" fmla="*/ 65 h 85"/>
                <a:gd name="T30" fmla="*/ 12 w 113"/>
                <a:gd name="T31" fmla="*/ 51 h 85"/>
                <a:gd name="T32" fmla="*/ 45 w 113"/>
                <a:gd name="T33" fmla="*/ 49 h 85"/>
                <a:gd name="T34" fmla="*/ 58 w 113"/>
                <a:gd name="T35" fmla="*/ 31 h 85"/>
                <a:gd name="T36" fmla="*/ 49 w 113"/>
                <a:gd name="T37" fmla="*/ 28 h 85"/>
                <a:gd name="T38" fmla="*/ 47 w 113"/>
                <a:gd name="T39" fmla="*/ 21 h 85"/>
                <a:gd name="T40" fmla="*/ 46 w 113"/>
                <a:gd name="T41" fmla="*/ 12 h 85"/>
                <a:gd name="T42" fmla="*/ 51 w 113"/>
                <a:gd name="T43" fmla="*/ 1 h 85"/>
                <a:gd name="T44" fmla="*/ 65 w 113"/>
                <a:gd name="T4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85">
                  <a:moveTo>
                    <a:pt x="65" y="7"/>
                  </a:moveTo>
                  <a:cubicBezTo>
                    <a:pt x="65" y="7"/>
                    <a:pt x="75" y="9"/>
                    <a:pt x="83" y="8"/>
                  </a:cubicBezTo>
                  <a:cubicBezTo>
                    <a:pt x="90" y="7"/>
                    <a:pt x="100" y="4"/>
                    <a:pt x="104" y="6"/>
                  </a:cubicBezTo>
                  <a:cubicBezTo>
                    <a:pt x="109" y="8"/>
                    <a:pt x="113" y="15"/>
                    <a:pt x="111" y="20"/>
                  </a:cubicBezTo>
                  <a:cubicBezTo>
                    <a:pt x="109" y="26"/>
                    <a:pt x="104" y="26"/>
                    <a:pt x="101" y="28"/>
                  </a:cubicBezTo>
                  <a:cubicBezTo>
                    <a:pt x="98" y="30"/>
                    <a:pt x="97" y="31"/>
                    <a:pt x="94" y="31"/>
                  </a:cubicBezTo>
                  <a:cubicBezTo>
                    <a:pt x="92" y="31"/>
                    <a:pt x="86" y="29"/>
                    <a:pt x="84" y="33"/>
                  </a:cubicBezTo>
                  <a:cubicBezTo>
                    <a:pt x="82" y="36"/>
                    <a:pt x="85" y="38"/>
                    <a:pt x="83" y="42"/>
                  </a:cubicBezTo>
                  <a:cubicBezTo>
                    <a:pt x="80" y="46"/>
                    <a:pt x="71" y="57"/>
                    <a:pt x="77" y="59"/>
                  </a:cubicBezTo>
                  <a:cubicBezTo>
                    <a:pt x="83" y="60"/>
                    <a:pt x="93" y="59"/>
                    <a:pt x="99" y="61"/>
                  </a:cubicBezTo>
                  <a:cubicBezTo>
                    <a:pt x="104" y="63"/>
                    <a:pt x="109" y="67"/>
                    <a:pt x="109" y="73"/>
                  </a:cubicBezTo>
                  <a:cubicBezTo>
                    <a:pt x="109" y="80"/>
                    <a:pt x="109" y="85"/>
                    <a:pt x="101" y="85"/>
                  </a:cubicBezTo>
                  <a:cubicBezTo>
                    <a:pt x="92" y="85"/>
                    <a:pt x="77" y="75"/>
                    <a:pt x="55" y="72"/>
                  </a:cubicBezTo>
                  <a:cubicBezTo>
                    <a:pt x="33" y="70"/>
                    <a:pt x="24" y="70"/>
                    <a:pt x="17" y="71"/>
                  </a:cubicBezTo>
                  <a:cubicBezTo>
                    <a:pt x="11" y="72"/>
                    <a:pt x="2" y="74"/>
                    <a:pt x="1" y="65"/>
                  </a:cubicBezTo>
                  <a:cubicBezTo>
                    <a:pt x="0" y="56"/>
                    <a:pt x="1" y="50"/>
                    <a:pt x="12" y="51"/>
                  </a:cubicBezTo>
                  <a:cubicBezTo>
                    <a:pt x="23" y="51"/>
                    <a:pt x="33" y="52"/>
                    <a:pt x="45" y="49"/>
                  </a:cubicBezTo>
                  <a:cubicBezTo>
                    <a:pt x="56" y="46"/>
                    <a:pt x="60" y="34"/>
                    <a:pt x="58" y="31"/>
                  </a:cubicBezTo>
                  <a:cubicBezTo>
                    <a:pt x="56" y="27"/>
                    <a:pt x="51" y="28"/>
                    <a:pt x="49" y="28"/>
                  </a:cubicBezTo>
                  <a:cubicBezTo>
                    <a:pt x="46" y="28"/>
                    <a:pt x="45" y="25"/>
                    <a:pt x="47" y="21"/>
                  </a:cubicBezTo>
                  <a:cubicBezTo>
                    <a:pt x="48" y="18"/>
                    <a:pt x="46" y="17"/>
                    <a:pt x="46" y="12"/>
                  </a:cubicBezTo>
                  <a:cubicBezTo>
                    <a:pt x="46" y="7"/>
                    <a:pt x="45" y="0"/>
                    <a:pt x="51" y="1"/>
                  </a:cubicBezTo>
                  <a:cubicBezTo>
                    <a:pt x="58" y="2"/>
                    <a:pt x="56" y="6"/>
                    <a:pt x="6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5E1767DD-ED9F-441F-8D0D-FB6F31B53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50" y="901700"/>
              <a:ext cx="488950" cy="503238"/>
            </a:xfrm>
            <a:custGeom>
              <a:avLst/>
              <a:gdLst>
                <a:gd name="T0" fmla="*/ 38 w 115"/>
                <a:gd name="T1" fmla="*/ 15 h 118"/>
                <a:gd name="T2" fmla="*/ 33 w 115"/>
                <a:gd name="T3" fmla="*/ 23 h 118"/>
                <a:gd name="T4" fmla="*/ 41 w 115"/>
                <a:gd name="T5" fmla="*/ 33 h 118"/>
                <a:gd name="T6" fmla="*/ 48 w 115"/>
                <a:gd name="T7" fmla="*/ 38 h 118"/>
                <a:gd name="T8" fmla="*/ 28 w 115"/>
                <a:gd name="T9" fmla="*/ 47 h 118"/>
                <a:gd name="T10" fmla="*/ 8 w 115"/>
                <a:gd name="T11" fmla="*/ 50 h 118"/>
                <a:gd name="T12" fmla="*/ 0 w 115"/>
                <a:gd name="T13" fmla="*/ 52 h 118"/>
                <a:gd name="T14" fmla="*/ 2 w 115"/>
                <a:gd name="T15" fmla="*/ 58 h 118"/>
                <a:gd name="T16" fmla="*/ 19 w 115"/>
                <a:gd name="T17" fmla="*/ 65 h 118"/>
                <a:gd name="T18" fmla="*/ 49 w 115"/>
                <a:gd name="T19" fmla="*/ 61 h 118"/>
                <a:gd name="T20" fmla="*/ 57 w 115"/>
                <a:gd name="T21" fmla="*/ 57 h 118"/>
                <a:gd name="T22" fmla="*/ 63 w 115"/>
                <a:gd name="T23" fmla="*/ 77 h 118"/>
                <a:gd name="T24" fmla="*/ 64 w 115"/>
                <a:gd name="T25" fmla="*/ 96 h 118"/>
                <a:gd name="T26" fmla="*/ 68 w 115"/>
                <a:gd name="T27" fmla="*/ 105 h 118"/>
                <a:gd name="T28" fmla="*/ 89 w 115"/>
                <a:gd name="T29" fmla="*/ 118 h 118"/>
                <a:gd name="T30" fmla="*/ 100 w 115"/>
                <a:gd name="T31" fmla="*/ 111 h 118"/>
                <a:gd name="T32" fmla="*/ 81 w 115"/>
                <a:gd name="T33" fmla="*/ 84 h 118"/>
                <a:gd name="T34" fmla="*/ 76 w 115"/>
                <a:gd name="T35" fmla="*/ 63 h 118"/>
                <a:gd name="T36" fmla="*/ 77 w 115"/>
                <a:gd name="T37" fmla="*/ 44 h 118"/>
                <a:gd name="T38" fmla="*/ 98 w 115"/>
                <a:gd name="T39" fmla="*/ 47 h 118"/>
                <a:gd name="T40" fmla="*/ 113 w 115"/>
                <a:gd name="T41" fmla="*/ 41 h 118"/>
                <a:gd name="T42" fmla="*/ 102 w 115"/>
                <a:gd name="T43" fmla="*/ 30 h 118"/>
                <a:gd name="T44" fmla="*/ 85 w 115"/>
                <a:gd name="T45" fmla="*/ 29 h 118"/>
                <a:gd name="T46" fmla="*/ 95 w 115"/>
                <a:gd name="T47" fmla="*/ 13 h 118"/>
                <a:gd name="T48" fmla="*/ 86 w 115"/>
                <a:gd name="T49" fmla="*/ 5 h 118"/>
                <a:gd name="T50" fmla="*/ 78 w 115"/>
                <a:gd name="T51" fmla="*/ 4 h 118"/>
                <a:gd name="T52" fmla="*/ 66 w 115"/>
                <a:gd name="T53" fmla="*/ 18 h 118"/>
                <a:gd name="T54" fmla="*/ 56 w 115"/>
                <a:gd name="T55" fmla="*/ 19 h 118"/>
                <a:gd name="T56" fmla="*/ 38 w 115"/>
                <a:gd name="T57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18">
                  <a:moveTo>
                    <a:pt x="38" y="15"/>
                  </a:moveTo>
                  <a:cubicBezTo>
                    <a:pt x="38" y="15"/>
                    <a:pt x="32" y="17"/>
                    <a:pt x="33" y="23"/>
                  </a:cubicBezTo>
                  <a:cubicBezTo>
                    <a:pt x="34" y="29"/>
                    <a:pt x="37" y="32"/>
                    <a:pt x="41" y="33"/>
                  </a:cubicBezTo>
                  <a:cubicBezTo>
                    <a:pt x="44" y="35"/>
                    <a:pt x="51" y="36"/>
                    <a:pt x="48" y="38"/>
                  </a:cubicBezTo>
                  <a:cubicBezTo>
                    <a:pt x="46" y="41"/>
                    <a:pt x="35" y="46"/>
                    <a:pt x="28" y="47"/>
                  </a:cubicBezTo>
                  <a:cubicBezTo>
                    <a:pt x="20" y="48"/>
                    <a:pt x="15" y="50"/>
                    <a:pt x="8" y="50"/>
                  </a:cubicBezTo>
                  <a:cubicBezTo>
                    <a:pt x="1" y="50"/>
                    <a:pt x="0" y="50"/>
                    <a:pt x="0" y="52"/>
                  </a:cubicBezTo>
                  <a:cubicBezTo>
                    <a:pt x="0" y="54"/>
                    <a:pt x="2" y="56"/>
                    <a:pt x="2" y="58"/>
                  </a:cubicBezTo>
                  <a:cubicBezTo>
                    <a:pt x="2" y="60"/>
                    <a:pt x="3" y="65"/>
                    <a:pt x="19" y="65"/>
                  </a:cubicBezTo>
                  <a:cubicBezTo>
                    <a:pt x="34" y="65"/>
                    <a:pt x="44" y="63"/>
                    <a:pt x="49" y="61"/>
                  </a:cubicBezTo>
                  <a:cubicBezTo>
                    <a:pt x="54" y="59"/>
                    <a:pt x="57" y="57"/>
                    <a:pt x="57" y="57"/>
                  </a:cubicBezTo>
                  <a:cubicBezTo>
                    <a:pt x="57" y="57"/>
                    <a:pt x="62" y="68"/>
                    <a:pt x="63" y="77"/>
                  </a:cubicBezTo>
                  <a:cubicBezTo>
                    <a:pt x="64" y="87"/>
                    <a:pt x="64" y="93"/>
                    <a:pt x="64" y="96"/>
                  </a:cubicBezTo>
                  <a:cubicBezTo>
                    <a:pt x="64" y="99"/>
                    <a:pt x="62" y="100"/>
                    <a:pt x="68" y="105"/>
                  </a:cubicBezTo>
                  <a:cubicBezTo>
                    <a:pt x="73" y="111"/>
                    <a:pt x="80" y="118"/>
                    <a:pt x="89" y="118"/>
                  </a:cubicBezTo>
                  <a:cubicBezTo>
                    <a:pt x="98" y="118"/>
                    <a:pt x="100" y="111"/>
                    <a:pt x="100" y="111"/>
                  </a:cubicBezTo>
                  <a:cubicBezTo>
                    <a:pt x="100" y="111"/>
                    <a:pt x="86" y="98"/>
                    <a:pt x="81" y="84"/>
                  </a:cubicBezTo>
                  <a:cubicBezTo>
                    <a:pt x="76" y="69"/>
                    <a:pt x="76" y="67"/>
                    <a:pt x="76" y="63"/>
                  </a:cubicBezTo>
                  <a:cubicBezTo>
                    <a:pt x="75" y="58"/>
                    <a:pt x="70" y="45"/>
                    <a:pt x="77" y="44"/>
                  </a:cubicBezTo>
                  <a:cubicBezTo>
                    <a:pt x="84" y="44"/>
                    <a:pt x="89" y="46"/>
                    <a:pt x="98" y="47"/>
                  </a:cubicBezTo>
                  <a:cubicBezTo>
                    <a:pt x="107" y="48"/>
                    <a:pt x="115" y="47"/>
                    <a:pt x="113" y="41"/>
                  </a:cubicBezTo>
                  <a:cubicBezTo>
                    <a:pt x="112" y="34"/>
                    <a:pt x="109" y="30"/>
                    <a:pt x="102" y="30"/>
                  </a:cubicBezTo>
                  <a:cubicBezTo>
                    <a:pt x="95" y="29"/>
                    <a:pt x="85" y="29"/>
                    <a:pt x="85" y="29"/>
                  </a:cubicBezTo>
                  <a:cubicBezTo>
                    <a:pt x="85" y="29"/>
                    <a:pt x="97" y="20"/>
                    <a:pt x="95" y="13"/>
                  </a:cubicBezTo>
                  <a:cubicBezTo>
                    <a:pt x="92" y="6"/>
                    <a:pt x="90" y="8"/>
                    <a:pt x="86" y="5"/>
                  </a:cubicBezTo>
                  <a:cubicBezTo>
                    <a:pt x="83" y="4"/>
                    <a:pt x="83" y="0"/>
                    <a:pt x="78" y="4"/>
                  </a:cubicBezTo>
                  <a:cubicBezTo>
                    <a:pt x="73" y="8"/>
                    <a:pt x="69" y="15"/>
                    <a:pt x="66" y="18"/>
                  </a:cubicBezTo>
                  <a:cubicBezTo>
                    <a:pt x="62" y="22"/>
                    <a:pt x="61" y="23"/>
                    <a:pt x="56" y="19"/>
                  </a:cubicBezTo>
                  <a:cubicBezTo>
                    <a:pt x="50" y="15"/>
                    <a:pt x="44" y="11"/>
                    <a:pt x="3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A32D4FD7-E0B3-409B-98BD-CCBAE59E1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700" y="1419225"/>
              <a:ext cx="573088" cy="447675"/>
            </a:xfrm>
            <a:custGeom>
              <a:avLst/>
              <a:gdLst>
                <a:gd name="T0" fmla="*/ 51 w 135"/>
                <a:gd name="T1" fmla="*/ 26 h 105"/>
                <a:gd name="T2" fmla="*/ 65 w 135"/>
                <a:gd name="T3" fmla="*/ 20 h 105"/>
                <a:gd name="T4" fmla="*/ 89 w 135"/>
                <a:gd name="T5" fmla="*/ 9 h 105"/>
                <a:gd name="T6" fmla="*/ 65 w 135"/>
                <a:gd name="T7" fmla="*/ 38 h 105"/>
                <a:gd name="T8" fmla="*/ 80 w 135"/>
                <a:gd name="T9" fmla="*/ 47 h 105"/>
                <a:gd name="T10" fmla="*/ 75 w 135"/>
                <a:gd name="T11" fmla="*/ 42 h 105"/>
                <a:gd name="T12" fmla="*/ 71 w 135"/>
                <a:gd name="T13" fmla="*/ 38 h 105"/>
                <a:gd name="T14" fmla="*/ 93 w 135"/>
                <a:gd name="T15" fmla="*/ 13 h 105"/>
                <a:gd name="T16" fmla="*/ 86 w 135"/>
                <a:gd name="T17" fmla="*/ 27 h 105"/>
                <a:gd name="T18" fmla="*/ 88 w 135"/>
                <a:gd name="T19" fmla="*/ 34 h 105"/>
                <a:gd name="T20" fmla="*/ 95 w 135"/>
                <a:gd name="T21" fmla="*/ 33 h 105"/>
                <a:gd name="T22" fmla="*/ 92 w 135"/>
                <a:gd name="T23" fmla="*/ 24 h 105"/>
                <a:gd name="T24" fmla="*/ 103 w 135"/>
                <a:gd name="T25" fmla="*/ 17 h 105"/>
                <a:gd name="T26" fmla="*/ 117 w 135"/>
                <a:gd name="T27" fmla="*/ 21 h 105"/>
                <a:gd name="T28" fmla="*/ 110 w 135"/>
                <a:gd name="T29" fmla="*/ 33 h 105"/>
                <a:gd name="T30" fmla="*/ 88 w 135"/>
                <a:gd name="T31" fmla="*/ 46 h 105"/>
                <a:gd name="T32" fmla="*/ 95 w 135"/>
                <a:gd name="T33" fmla="*/ 48 h 105"/>
                <a:gd name="T34" fmla="*/ 105 w 135"/>
                <a:gd name="T35" fmla="*/ 45 h 105"/>
                <a:gd name="T36" fmla="*/ 119 w 135"/>
                <a:gd name="T37" fmla="*/ 38 h 105"/>
                <a:gd name="T38" fmla="*/ 135 w 135"/>
                <a:gd name="T39" fmla="*/ 47 h 105"/>
                <a:gd name="T40" fmla="*/ 110 w 135"/>
                <a:gd name="T41" fmla="*/ 59 h 105"/>
                <a:gd name="T42" fmla="*/ 112 w 135"/>
                <a:gd name="T43" fmla="*/ 79 h 105"/>
                <a:gd name="T44" fmla="*/ 87 w 135"/>
                <a:gd name="T45" fmla="*/ 81 h 105"/>
                <a:gd name="T46" fmla="*/ 58 w 135"/>
                <a:gd name="T47" fmla="*/ 78 h 105"/>
                <a:gd name="T48" fmla="*/ 66 w 135"/>
                <a:gd name="T49" fmla="*/ 99 h 105"/>
                <a:gd name="T50" fmla="*/ 43 w 135"/>
                <a:gd name="T51" fmla="*/ 90 h 105"/>
                <a:gd name="T52" fmla="*/ 7 w 135"/>
                <a:gd name="T53" fmla="*/ 98 h 105"/>
                <a:gd name="T54" fmla="*/ 4 w 135"/>
                <a:gd name="T55" fmla="*/ 82 h 105"/>
                <a:gd name="T56" fmla="*/ 12 w 135"/>
                <a:gd name="T57" fmla="*/ 82 h 105"/>
                <a:gd name="T58" fmla="*/ 30 w 135"/>
                <a:gd name="T59" fmla="*/ 79 h 105"/>
                <a:gd name="T60" fmla="*/ 14 w 135"/>
                <a:gd name="T61" fmla="*/ 56 h 105"/>
                <a:gd name="T62" fmla="*/ 35 w 135"/>
                <a:gd name="T63" fmla="*/ 65 h 105"/>
                <a:gd name="T64" fmla="*/ 48 w 135"/>
                <a:gd name="T65" fmla="*/ 60 h 105"/>
                <a:gd name="T66" fmla="*/ 50 w 135"/>
                <a:gd name="T67" fmla="*/ 46 h 105"/>
                <a:gd name="T68" fmla="*/ 76 w 135"/>
                <a:gd name="T69" fmla="*/ 62 h 105"/>
                <a:gd name="T70" fmla="*/ 89 w 135"/>
                <a:gd name="T71" fmla="*/ 68 h 105"/>
                <a:gd name="T72" fmla="*/ 45 w 135"/>
                <a:gd name="T73" fmla="*/ 39 h 105"/>
                <a:gd name="T74" fmla="*/ 32 w 135"/>
                <a:gd name="T75" fmla="*/ 26 h 105"/>
                <a:gd name="T76" fmla="*/ 56 w 135"/>
                <a:gd name="T77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5" h="105">
                  <a:moveTo>
                    <a:pt x="56" y="19"/>
                  </a:moveTo>
                  <a:cubicBezTo>
                    <a:pt x="56" y="19"/>
                    <a:pt x="51" y="24"/>
                    <a:pt x="51" y="26"/>
                  </a:cubicBezTo>
                  <a:cubicBezTo>
                    <a:pt x="51" y="28"/>
                    <a:pt x="54" y="31"/>
                    <a:pt x="56" y="31"/>
                  </a:cubicBezTo>
                  <a:cubicBezTo>
                    <a:pt x="59" y="31"/>
                    <a:pt x="62" y="24"/>
                    <a:pt x="65" y="20"/>
                  </a:cubicBezTo>
                  <a:cubicBezTo>
                    <a:pt x="69" y="17"/>
                    <a:pt x="82" y="0"/>
                    <a:pt x="85" y="1"/>
                  </a:cubicBezTo>
                  <a:cubicBezTo>
                    <a:pt x="88" y="3"/>
                    <a:pt x="91" y="5"/>
                    <a:pt x="89" y="9"/>
                  </a:cubicBezTo>
                  <a:cubicBezTo>
                    <a:pt x="87" y="12"/>
                    <a:pt x="65" y="32"/>
                    <a:pt x="64" y="33"/>
                  </a:cubicBezTo>
                  <a:cubicBezTo>
                    <a:pt x="63" y="35"/>
                    <a:pt x="63" y="37"/>
                    <a:pt x="65" y="38"/>
                  </a:cubicBezTo>
                  <a:cubicBezTo>
                    <a:pt x="67" y="39"/>
                    <a:pt x="75" y="46"/>
                    <a:pt x="77" y="47"/>
                  </a:cubicBezTo>
                  <a:cubicBezTo>
                    <a:pt x="78" y="48"/>
                    <a:pt x="79" y="49"/>
                    <a:pt x="80" y="47"/>
                  </a:cubicBezTo>
                  <a:cubicBezTo>
                    <a:pt x="81" y="45"/>
                    <a:pt x="80" y="43"/>
                    <a:pt x="78" y="43"/>
                  </a:cubicBezTo>
                  <a:cubicBezTo>
                    <a:pt x="76" y="43"/>
                    <a:pt x="75" y="42"/>
                    <a:pt x="75" y="42"/>
                  </a:cubicBezTo>
                  <a:cubicBezTo>
                    <a:pt x="75" y="42"/>
                    <a:pt x="80" y="40"/>
                    <a:pt x="77" y="39"/>
                  </a:cubicBezTo>
                  <a:cubicBezTo>
                    <a:pt x="75" y="38"/>
                    <a:pt x="74" y="39"/>
                    <a:pt x="71" y="38"/>
                  </a:cubicBezTo>
                  <a:cubicBezTo>
                    <a:pt x="68" y="37"/>
                    <a:pt x="69" y="34"/>
                    <a:pt x="73" y="31"/>
                  </a:cubicBezTo>
                  <a:cubicBezTo>
                    <a:pt x="76" y="29"/>
                    <a:pt x="91" y="12"/>
                    <a:pt x="93" y="13"/>
                  </a:cubicBezTo>
                  <a:cubicBezTo>
                    <a:pt x="95" y="13"/>
                    <a:pt x="95" y="16"/>
                    <a:pt x="93" y="18"/>
                  </a:cubicBezTo>
                  <a:cubicBezTo>
                    <a:pt x="91" y="21"/>
                    <a:pt x="88" y="26"/>
                    <a:pt x="86" y="27"/>
                  </a:cubicBezTo>
                  <a:cubicBezTo>
                    <a:pt x="85" y="29"/>
                    <a:pt x="84" y="31"/>
                    <a:pt x="85" y="31"/>
                  </a:cubicBezTo>
                  <a:cubicBezTo>
                    <a:pt x="86" y="32"/>
                    <a:pt x="88" y="33"/>
                    <a:pt x="88" y="34"/>
                  </a:cubicBezTo>
                  <a:cubicBezTo>
                    <a:pt x="88" y="35"/>
                    <a:pt x="85" y="38"/>
                    <a:pt x="88" y="38"/>
                  </a:cubicBezTo>
                  <a:cubicBezTo>
                    <a:pt x="92" y="39"/>
                    <a:pt x="97" y="37"/>
                    <a:pt x="95" y="33"/>
                  </a:cubicBezTo>
                  <a:cubicBezTo>
                    <a:pt x="93" y="30"/>
                    <a:pt x="89" y="30"/>
                    <a:pt x="89" y="30"/>
                  </a:cubicBezTo>
                  <a:cubicBezTo>
                    <a:pt x="89" y="30"/>
                    <a:pt x="88" y="26"/>
                    <a:pt x="92" y="24"/>
                  </a:cubicBezTo>
                  <a:cubicBezTo>
                    <a:pt x="97" y="23"/>
                    <a:pt x="97" y="25"/>
                    <a:pt x="98" y="24"/>
                  </a:cubicBezTo>
                  <a:cubicBezTo>
                    <a:pt x="100" y="23"/>
                    <a:pt x="99" y="17"/>
                    <a:pt x="103" y="17"/>
                  </a:cubicBezTo>
                  <a:cubicBezTo>
                    <a:pt x="106" y="17"/>
                    <a:pt x="103" y="24"/>
                    <a:pt x="107" y="24"/>
                  </a:cubicBezTo>
                  <a:cubicBezTo>
                    <a:pt x="112" y="23"/>
                    <a:pt x="113" y="19"/>
                    <a:pt x="117" y="21"/>
                  </a:cubicBezTo>
                  <a:cubicBezTo>
                    <a:pt x="121" y="23"/>
                    <a:pt x="124" y="31"/>
                    <a:pt x="119" y="31"/>
                  </a:cubicBezTo>
                  <a:cubicBezTo>
                    <a:pt x="114" y="32"/>
                    <a:pt x="113" y="31"/>
                    <a:pt x="110" y="33"/>
                  </a:cubicBezTo>
                  <a:cubicBezTo>
                    <a:pt x="107" y="36"/>
                    <a:pt x="106" y="39"/>
                    <a:pt x="103" y="41"/>
                  </a:cubicBezTo>
                  <a:cubicBezTo>
                    <a:pt x="100" y="43"/>
                    <a:pt x="90" y="42"/>
                    <a:pt x="88" y="46"/>
                  </a:cubicBezTo>
                  <a:cubicBezTo>
                    <a:pt x="85" y="49"/>
                    <a:pt x="88" y="56"/>
                    <a:pt x="91" y="56"/>
                  </a:cubicBezTo>
                  <a:cubicBezTo>
                    <a:pt x="94" y="56"/>
                    <a:pt x="92" y="49"/>
                    <a:pt x="95" y="48"/>
                  </a:cubicBezTo>
                  <a:cubicBezTo>
                    <a:pt x="98" y="47"/>
                    <a:pt x="98" y="48"/>
                    <a:pt x="101" y="48"/>
                  </a:cubicBezTo>
                  <a:cubicBezTo>
                    <a:pt x="103" y="48"/>
                    <a:pt x="102" y="45"/>
                    <a:pt x="105" y="45"/>
                  </a:cubicBezTo>
                  <a:cubicBezTo>
                    <a:pt x="107" y="45"/>
                    <a:pt x="110" y="46"/>
                    <a:pt x="113" y="45"/>
                  </a:cubicBezTo>
                  <a:cubicBezTo>
                    <a:pt x="115" y="44"/>
                    <a:pt x="116" y="37"/>
                    <a:pt x="119" y="38"/>
                  </a:cubicBezTo>
                  <a:cubicBezTo>
                    <a:pt x="123" y="38"/>
                    <a:pt x="126" y="41"/>
                    <a:pt x="129" y="41"/>
                  </a:cubicBezTo>
                  <a:cubicBezTo>
                    <a:pt x="133" y="42"/>
                    <a:pt x="135" y="42"/>
                    <a:pt x="135" y="47"/>
                  </a:cubicBezTo>
                  <a:cubicBezTo>
                    <a:pt x="135" y="53"/>
                    <a:pt x="133" y="55"/>
                    <a:pt x="127" y="55"/>
                  </a:cubicBezTo>
                  <a:cubicBezTo>
                    <a:pt x="121" y="55"/>
                    <a:pt x="116" y="56"/>
                    <a:pt x="110" y="59"/>
                  </a:cubicBezTo>
                  <a:cubicBezTo>
                    <a:pt x="103" y="63"/>
                    <a:pt x="99" y="65"/>
                    <a:pt x="105" y="68"/>
                  </a:cubicBezTo>
                  <a:cubicBezTo>
                    <a:pt x="110" y="70"/>
                    <a:pt x="111" y="74"/>
                    <a:pt x="112" y="79"/>
                  </a:cubicBezTo>
                  <a:cubicBezTo>
                    <a:pt x="113" y="83"/>
                    <a:pt x="107" y="92"/>
                    <a:pt x="102" y="91"/>
                  </a:cubicBezTo>
                  <a:cubicBezTo>
                    <a:pt x="97" y="91"/>
                    <a:pt x="92" y="86"/>
                    <a:pt x="87" y="81"/>
                  </a:cubicBezTo>
                  <a:cubicBezTo>
                    <a:pt x="83" y="77"/>
                    <a:pt x="81" y="74"/>
                    <a:pt x="71" y="74"/>
                  </a:cubicBezTo>
                  <a:cubicBezTo>
                    <a:pt x="61" y="74"/>
                    <a:pt x="55" y="75"/>
                    <a:pt x="58" y="78"/>
                  </a:cubicBezTo>
                  <a:cubicBezTo>
                    <a:pt x="60" y="81"/>
                    <a:pt x="65" y="80"/>
                    <a:pt x="67" y="85"/>
                  </a:cubicBezTo>
                  <a:cubicBezTo>
                    <a:pt x="69" y="90"/>
                    <a:pt x="69" y="98"/>
                    <a:pt x="66" y="99"/>
                  </a:cubicBezTo>
                  <a:cubicBezTo>
                    <a:pt x="63" y="100"/>
                    <a:pt x="58" y="99"/>
                    <a:pt x="54" y="95"/>
                  </a:cubicBezTo>
                  <a:cubicBezTo>
                    <a:pt x="50" y="92"/>
                    <a:pt x="48" y="89"/>
                    <a:pt x="43" y="90"/>
                  </a:cubicBezTo>
                  <a:cubicBezTo>
                    <a:pt x="38" y="92"/>
                    <a:pt x="36" y="98"/>
                    <a:pt x="28" y="101"/>
                  </a:cubicBezTo>
                  <a:cubicBezTo>
                    <a:pt x="20" y="105"/>
                    <a:pt x="13" y="103"/>
                    <a:pt x="7" y="98"/>
                  </a:cubicBezTo>
                  <a:cubicBezTo>
                    <a:pt x="1" y="92"/>
                    <a:pt x="0" y="91"/>
                    <a:pt x="2" y="89"/>
                  </a:cubicBezTo>
                  <a:cubicBezTo>
                    <a:pt x="4" y="86"/>
                    <a:pt x="4" y="85"/>
                    <a:pt x="4" y="82"/>
                  </a:cubicBezTo>
                  <a:cubicBezTo>
                    <a:pt x="4" y="80"/>
                    <a:pt x="4" y="77"/>
                    <a:pt x="4" y="77"/>
                  </a:cubicBezTo>
                  <a:cubicBezTo>
                    <a:pt x="4" y="77"/>
                    <a:pt x="10" y="79"/>
                    <a:pt x="12" y="82"/>
                  </a:cubicBezTo>
                  <a:cubicBezTo>
                    <a:pt x="14" y="85"/>
                    <a:pt x="18" y="87"/>
                    <a:pt x="22" y="86"/>
                  </a:cubicBezTo>
                  <a:cubicBezTo>
                    <a:pt x="26" y="85"/>
                    <a:pt x="33" y="83"/>
                    <a:pt x="30" y="79"/>
                  </a:cubicBezTo>
                  <a:cubicBezTo>
                    <a:pt x="26" y="76"/>
                    <a:pt x="15" y="68"/>
                    <a:pt x="12" y="65"/>
                  </a:cubicBezTo>
                  <a:cubicBezTo>
                    <a:pt x="10" y="63"/>
                    <a:pt x="9" y="59"/>
                    <a:pt x="14" y="56"/>
                  </a:cubicBezTo>
                  <a:cubicBezTo>
                    <a:pt x="18" y="53"/>
                    <a:pt x="20" y="50"/>
                    <a:pt x="24" y="55"/>
                  </a:cubicBezTo>
                  <a:cubicBezTo>
                    <a:pt x="28" y="59"/>
                    <a:pt x="32" y="63"/>
                    <a:pt x="35" y="65"/>
                  </a:cubicBezTo>
                  <a:cubicBezTo>
                    <a:pt x="38" y="66"/>
                    <a:pt x="39" y="68"/>
                    <a:pt x="43" y="66"/>
                  </a:cubicBezTo>
                  <a:cubicBezTo>
                    <a:pt x="47" y="64"/>
                    <a:pt x="52" y="62"/>
                    <a:pt x="48" y="60"/>
                  </a:cubicBezTo>
                  <a:cubicBezTo>
                    <a:pt x="43" y="58"/>
                    <a:pt x="40" y="58"/>
                    <a:pt x="38" y="55"/>
                  </a:cubicBezTo>
                  <a:cubicBezTo>
                    <a:pt x="35" y="51"/>
                    <a:pt x="43" y="44"/>
                    <a:pt x="50" y="46"/>
                  </a:cubicBezTo>
                  <a:cubicBezTo>
                    <a:pt x="57" y="47"/>
                    <a:pt x="63" y="54"/>
                    <a:pt x="66" y="56"/>
                  </a:cubicBezTo>
                  <a:cubicBezTo>
                    <a:pt x="68" y="57"/>
                    <a:pt x="74" y="57"/>
                    <a:pt x="76" y="62"/>
                  </a:cubicBezTo>
                  <a:cubicBezTo>
                    <a:pt x="78" y="66"/>
                    <a:pt x="82" y="71"/>
                    <a:pt x="85" y="72"/>
                  </a:cubicBezTo>
                  <a:cubicBezTo>
                    <a:pt x="89" y="72"/>
                    <a:pt x="93" y="73"/>
                    <a:pt x="89" y="68"/>
                  </a:cubicBezTo>
                  <a:cubicBezTo>
                    <a:pt x="85" y="64"/>
                    <a:pt x="70" y="52"/>
                    <a:pt x="64" y="48"/>
                  </a:cubicBezTo>
                  <a:cubicBezTo>
                    <a:pt x="59" y="43"/>
                    <a:pt x="52" y="39"/>
                    <a:pt x="45" y="39"/>
                  </a:cubicBezTo>
                  <a:cubicBezTo>
                    <a:pt x="38" y="39"/>
                    <a:pt x="32" y="41"/>
                    <a:pt x="28" y="37"/>
                  </a:cubicBezTo>
                  <a:cubicBezTo>
                    <a:pt x="24" y="33"/>
                    <a:pt x="27" y="30"/>
                    <a:pt x="32" y="26"/>
                  </a:cubicBezTo>
                  <a:cubicBezTo>
                    <a:pt x="36" y="21"/>
                    <a:pt x="37" y="19"/>
                    <a:pt x="43" y="19"/>
                  </a:cubicBezTo>
                  <a:cubicBezTo>
                    <a:pt x="48" y="18"/>
                    <a:pt x="50" y="20"/>
                    <a:pt x="5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0AC9DC7E-9CA4-4C7B-A7EC-F5C660F36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7135" y="5276243"/>
              <a:ext cx="697950" cy="20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41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3671-F29B-4E63-AC8A-93B2A6F5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文本段落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80DBFC-C264-4F86-A579-B65EB5208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单独段落展示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1D543-CEE3-4B48-A98B-9EC206DA7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6" name="图片 5" descr="图片包含 树, 户外, 公园, 长椅&#10;&#10;描述已自动生成">
            <a:extLst>
              <a:ext uri="{FF2B5EF4-FFF2-40B4-BE49-F238E27FC236}">
                <a16:creationId xmlns:a16="http://schemas.microsoft.com/office/drawing/2014/main" id="{A9CD9294-28AD-444C-9E71-C3DBD8025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6899"/>
            <a:ext cx="12192000" cy="25603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76CF562-800A-441F-8E72-73F859EEF70E}"/>
              </a:ext>
            </a:extLst>
          </p:cNvPr>
          <p:cNvSpPr/>
          <p:nvPr/>
        </p:nvSpPr>
        <p:spPr>
          <a:xfrm>
            <a:off x="4032571" y="1443974"/>
            <a:ext cx="7053861" cy="188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2010</a:t>
            </a:r>
            <a:r>
              <a:rPr lang="zh-CN" altLang="en-US" sz="2000" dirty="0"/>
              <a:t>年</a:t>
            </a:r>
            <a:r>
              <a:rPr lang="en-US" altLang="zh-CN" sz="2000" dirty="0"/>
              <a:t>8</a:t>
            </a:r>
            <a:r>
              <a:rPr lang="zh-CN" altLang="en-US" sz="2000" dirty="0"/>
              <a:t>月</a:t>
            </a:r>
            <a:r>
              <a:rPr lang="en-US" altLang="zh-CN" sz="2000" dirty="0"/>
              <a:t>26</a:t>
            </a:r>
            <a:r>
              <a:rPr lang="zh-CN" altLang="en-US" sz="2000" dirty="0"/>
              <a:t>日，北京理工大学党委在广泛征求全校师生员工和校友的意见基础上，确定了学校的校训。德以明理，是指道德高尚，达到以探索客观真理作为己任之境界；学以精工，是指治学严谨，实现以掌握精深学术造福人类之理想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F660F0-3499-493E-8BFC-A4AA1F537F91}"/>
              </a:ext>
            </a:extLst>
          </p:cNvPr>
          <p:cNvGrpSpPr/>
          <p:nvPr/>
        </p:nvGrpSpPr>
        <p:grpSpPr>
          <a:xfrm>
            <a:off x="989681" y="2564965"/>
            <a:ext cx="2724438" cy="679451"/>
            <a:chOff x="10340336" y="2247899"/>
            <a:chExt cx="2724438" cy="679451"/>
          </a:xfrm>
          <a:solidFill>
            <a:schemeClr val="bg2">
              <a:lumMod val="50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9939BAC-DABF-4EBA-B165-178D799C4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8131" y="2285206"/>
              <a:ext cx="534988" cy="603250"/>
            </a:xfrm>
            <a:custGeom>
              <a:avLst/>
              <a:gdLst>
                <a:gd name="T0" fmla="*/ 41 w 125"/>
                <a:gd name="T1" fmla="*/ 16 h 142"/>
                <a:gd name="T2" fmla="*/ 49 w 125"/>
                <a:gd name="T3" fmla="*/ 3 h 142"/>
                <a:gd name="T4" fmla="*/ 62 w 125"/>
                <a:gd name="T5" fmla="*/ 20 h 142"/>
                <a:gd name="T6" fmla="*/ 64 w 125"/>
                <a:gd name="T7" fmla="*/ 33 h 142"/>
                <a:gd name="T8" fmla="*/ 50 w 125"/>
                <a:gd name="T9" fmla="*/ 34 h 142"/>
                <a:gd name="T10" fmla="*/ 58 w 125"/>
                <a:gd name="T11" fmla="*/ 58 h 142"/>
                <a:gd name="T12" fmla="*/ 75 w 125"/>
                <a:gd name="T13" fmla="*/ 59 h 142"/>
                <a:gd name="T14" fmla="*/ 71 w 125"/>
                <a:gd name="T15" fmla="*/ 50 h 142"/>
                <a:gd name="T16" fmla="*/ 81 w 125"/>
                <a:gd name="T17" fmla="*/ 47 h 142"/>
                <a:gd name="T18" fmla="*/ 65 w 125"/>
                <a:gd name="T19" fmla="*/ 42 h 142"/>
                <a:gd name="T20" fmla="*/ 63 w 125"/>
                <a:gd name="T21" fmla="*/ 37 h 142"/>
                <a:gd name="T22" fmla="*/ 85 w 125"/>
                <a:gd name="T23" fmla="*/ 27 h 142"/>
                <a:gd name="T24" fmla="*/ 93 w 125"/>
                <a:gd name="T25" fmla="*/ 2 h 142"/>
                <a:gd name="T26" fmla="*/ 99 w 125"/>
                <a:gd name="T27" fmla="*/ 5 h 142"/>
                <a:gd name="T28" fmla="*/ 111 w 125"/>
                <a:gd name="T29" fmla="*/ 30 h 142"/>
                <a:gd name="T30" fmla="*/ 102 w 125"/>
                <a:gd name="T31" fmla="*/ 34 h 142"/>
                <a:gd name="T32" fmla="*/ 95 w 125"/>
                <a:gd name="T33" fmla="*/ 59 h 142"/>
                <a:gd name="T34" fmla="*/ 123 w 125"/>
                <a:gd name="T35" fmla="*/ 61 h 142"/>
                <a:gd name="T36" fmla="*/ 110 w 125"/>
                <a:gd name="T37" fmla="*/ 71 h 142"/>
                <a:gd name="T38" fmla="*/ 104 w 125"/>
                <a:gd name="T39" fmla="*/ 82 h 142"/>
                <a:gd name="T40" fmla="*/ 112 w 125"/>
                <a:gd name="T41" fmla="*/ 134 h 142"/>
                <a:gd name="T42" fmla="*/ 102 w 125"/>
                <a:gd name="T43" fmla="*/ 140 h 142"/>
                <a:gd name="T44" fmla="*/ 89 w 125"/>
                <a:gd name="T45" fmla="*/ 123 h 142"/>
                <a:gd name="T46" fmla="*/ 101 w 125"/>
                <a:gd name="T47" fmla="*/ 128 h 142"/>
                <a:gd name="T48" fmla="*/ 101 w 125"/>
                <a:gd name="T49" fmla="*/ 92 h 142"/>
                <a:gd name="T50" fmla="*/ 97 w 125"/>
                <a:gd name="T51" fmla="*/ 99 h 142"/>
                <a:gd name="T52" fmla="*/ 90 w 125"/>
                <a:gd name="T53" fmla="*/ 103 h 142"/>
                <a:gd name="T54" fmla="*/ 86 w 125"/>
                <a:gd name="T55" fmla="*/ 110 h 142"/>
                <a:gd name="T56" fmla="*/ 81 w 125"/>
                <a:gd name="T57" fmla="*/ 120 h 142"/>
                <a:gd name="T58" fmla="*/ 88 w 125"/>
                <a:gd name="T59" fmla="*/ 71 h 142"/>
                <a:gd name="T60" fmla="*/ 60 w 125"/>
                <a:gd name="T61" fmla="*/ 87 h 142"/>
                <a:gd name="T62" fmla="*/ 53 w 125"/>
                <a:gd name="T63" fmla="*/ 89 h 142"/>
                <a:gd name="T64" fmla="*/ 51 w 125"/>
                <a:gd name="T65" fmla="*/ 128 h 142"/>
                <a:gd name="T66" fmla="*/ 43 w 125"/>
                <a:gd name="T67" fmla="*/ 134 h 142"/>
                <a:gd name="T68" fmla="*/ 39 w 125"/>
                <a:gd name="T69" fmla="*/ 107 h 142"/>
                <a:gd name="T70" fmla="*/ 33 w 125"/>
                <a:gd name="T71" fmla="*/ 114 h 142"/>
                <a:gd name="T72" fmla="*/ 17 w 125"/>
                <a:gd name="T73" fmla="*/ 108 h 142"/>
                <a:gd name="T74" fmla="*/ 5 w 125"/>
                <a:gd name="T75" fmla="*/ 81 h 142"/>
                <a:gd name="T76" fmla="*/ 34 w 125"/>
                <a:gd name="T77" fmla="*/ 56 h 142"/>
                <a:gd name="T78" fmla="*/ 38 w 125"/>
                <a:gd name="T79" fmla="*/ 33 h 142"/>
                <a:gd name="T80" fmla="*/ 22 w 125"/>
                <a:gd name="T81" fmla="*/ 55 h 142"/>
                <a:gd name="T82" fmla="*/ 14 w 125"/>
                <a:gd name="T83" fmla="*/ 55 h 142"/>
                <a:gd name="T84" fmla="*/ 11 w 125"/>
                <a:gd name="T85" fmla="*/ 36 h 142"/>
                <a:gd name="T86" fmla="*/ 32 w 125"/>
                <a:gd name="T87" fmla="*/ 22 h 142"/>
                <a:gd name="T88" fmla="*/ 28 w 125"/>
                <a:gd name="T89" fmla="*/ 3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5" h="142">
                  <a:moveTo>
                    <a:pt x="28" y="33"/>
                  </a:moveTo>
                  <a:cubicBezTo>
                    <a:pt x="35" y="29"/>
                    <a:pt x="41" y="25"/>
                    <a:pt x="41" y="16"/>
                  </a:cubicBezTo>
                  <a:cubicBezTo>
                    <a:pt x="41" y="13"/>
                    <a:pt x="43" y="9"/>
                    <a:pt x="44" y="6"/>
                  </a:cubicBezTo>
                  <a:cubicBezTo>
                    <a:pt x="45" y="5"/>
                    <a:pt x="48" y="3"/>
                    <a:pt x="49" y="3"/>
                  </a:cubicBezTo>
                  <a:cubicBezTo>
                    <a:pt x="54" y="4"/>
                    <a:pt x="59" y="9"/>
                    <a:pt x="59" y="15"/>
                  </a:cubicBezTo>
                  <a:cubicBezTo>
                    <a:pt x="59" y="18"/>
                    <a:pt x="60" y="19"/>
                    <a:pt x="62" y="20"/>
                  </a:cubicBezTo>
                  <a:cubicBezTo>
                    <a:pt x="65" y="22"/>
                    <a:pt x="68" y="25"/>
                    <a:pt x="69" y="28"/>
                  </a:cubicBezTo>
                  <a:cubicBezTo>
                    <a:pt x="71" y="32"/>
                    <a:pt x="68" y="34"/>
                    <a:pt x="64" y="33"/>
                  </a:cubicBezTo>
                  <a:cubicBezTo>
                    <a:pt x="62" y="32"/>
                    <a:pt x="60" y="31"/>
                    <a:pt x="57" y="30"/>
                  </a:cubicBezTo>
                  <a:cubicBezTo>
                    <a:pt x="53" y="28"/>
                    <a:pt x="51" y="29"/>
                    <a:pt x="50" y="34"/>
                  </a:cubicBezTo>
                  <a:cubicBezTo>
                    <a:pt x="48" y="45"/>
                    <a:pt x="46" y="56"/>
                    <a:pt x="52" y="66"/>
                  </a:cubicBezTo>
                  <a:cubicBezTo>
                    <a:pt x="54" y="64"/>
                    <a:pt x="56" y="62"/>
                    <a:pt x="58" y="58"/>
                  </a:cubicBezTo>
                  <a:cubicBezTo>
                    <a:pt x="61" y="62"/>
                    <a:pt x="63" y="65"/>
                    <a:pt x="65" y="69"/>
                  </a:cubicBezTo>
                  <a:cubicBezTo>
                    <a:pt x="68" y="66"/>
                    <a:pt x="72" y="62"/>
                    <a:pt x="75" y="59"/>
                  </a:cubicBezTo>
                  <a:cubicBezTo>
                    <a:pt x="76" y="58"/>
                    <a:pt x="75" y="56"/>
                    <a:pt x="75" y="55"/>
                  </a:cubicBezTo>
                  <a:cubicBezTo>
                    <a:pt x="74" y="53"/>
                    <a:pt x="71" y="51"/>
                    <a:pt x="71" y="50"/>
                  </a:cubicBezTo>
                  <a:cubicBezTo>
                    <a:pt x="72" y="47"/>
                    <a:pt x="75" y="46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1" y="44"/>
                    <a:pt x="82" y="40"/>
                    <a:pt x="83" y="35"/>
                  </a:cubicBezTo>
                  <a:cubicBezTo>
                    <a:pt x="76" y="38"/>
                    <a:pt x="71" y="40"/>
                    <a:pt x="65" y="42"/>
                  </a:cubicBezTo>
                  <a:cubicBezTo>
                    <a:pt x="61" y="44"/>
                    <a:pt x="60" y="44"/>
                    <a:pt x="57" y="40"/>
                  </a:cubicBezTo>
                  <a:cubicBezTo>
                    <a:pt x="59" y="39"/>
                    <a:pt x="61" y="38"/>
                    <a:pt x="63" y="37"/>
                  </a:cubicBezTo>
                  <a:cubicBezTo>
                    <a:pt x="69" y="35"/>
                    <a:pt x="75" y="33"/>
                    <a:pt x="81" y="30"/>
                  </a:cubicBezTo>
                  <a:cubicBezTo>
                    <a:pt x="83" y="30"/>
                    <a:pt x="84" y="28"/>
                    <a:pt x="85" y="27"/>
                  </a:cubicBezTo>
                  <a:cubicBezTo>
                    <a:pt x="87" y="21"/>
                    <a:pt x="88" y="14"/>
                    <a:pt x="90" y="8"/>
                  </a:cubicBezTo>
                  <a:cubicBezTo>
                    <a:pt x="90" y="6"/>
                    <a:pt x="92" y="3"/>
                    <a:pt x="93" y="2"/>
                  </a:cubicBezTo>
                  <a:cubicBezTo>
                    <a:pt x="94" y="0"/>
                    <a:pt x="96" y="0"/>
                    <a:pt x="98" y="0"/>
                  </a:cubicBezTo>
                  <a:cubicBezTo>
                    <a:pt x="98" y="1"/>
                    <a:pt x="99" y="4"/>
                    <a:pt x="99" y="5"/>
                  </a:cubicBezTo>
                  <a:cubicBezTo>
                    <a:pt x="93" y="12"/>
                    <a:pt x="94" y="20"/>
                    <a:pt x="92" y="28"/>
                  </a:cubicBezTo>
                  <a:cubicBezTo>
                    <a:pt x="98" y="31"/>
                    <a:pt x="105" y="25"/>
                    <a:pt x="111" y="30"/>
                  </a:cubicBezTo>
                  <a:cubicBezTo>
                    <a:pt x="109" y="33"/>
                    <a:pt x="107" y="36"/>
                    <a:pt x="103" y="35"/>
                  </a:cubicBezTo>
                  <a:cubicBezTo>
                    <a:pt x="103" y="34"/>
                    <a:pt x="102" y="34"/>
                    <a:pt x="102" y="34"/>
                  </a:cubicBezTo>
                  <a:cubicBezTo>
                    <a:pt x="92" y="34"/>
                    <a:pt x="88" y="39"/>
                    <a:pt x="90" y="49"/>
                  </a:cubicBezTo>
                  <a:cubicBezTo>
                    <a:pt x="91" y="52"/>
                    <a:pt x="93" y="55"/>
                    <a:pt x="95" y="59"/>
                  </a:cubicBezTo>
                  <a:cubicBezTo>
                    <a:pt x="99" y="59"/>
                    <a:pt x="104" y="58"/>
                    <a:pt x="109" y="57"/>
                  </a:cubicBezTo>
                  <a:cubicBezTo>
                    <a:pt x="114" y="56"/>
                    <a:pt x="119" y="58"/>
                    <a:pt x="123" y="61"/>
                  </a:cubicBezTo>
                  <a:cubicBezTo>
                    <a:pt x="125" y="63"/>
                    <a:pt x="125" y="66"/>
                    <a:pt x="122" y="67"/>
                  </a:cubicBezTo>
                  <a:cubicBezTo>
                    <a:pt x="118" y="69"/>
                    <a:pt x="114" y="71"/>
                    <a:pt x="110" y="71"/>
                  </a:cubicBezTo>
                  <a:cubicBezTo>
                    <a:pt x="103" y="70"/>
                    <a:pt x="99" y="75"/>
                    <a:pt x="95" y="79"/>
                  </a:cubicBezTo>
                  <a:cubicBezTo>
                    <a:pt x="98" y="80"/>
                    <a:pt x="102" y="80"/>
                    <a:pt x="104" y="82"/>
                  </a:cubicBezTo>
                  <a:cubicBezTo>
                    <a:pt x="106" y="83"/>
                    <a:pt x="108" y="86"/>
                    <a:pt x="109" y="88"/>
                  </a:cubicBezTo>
                  <a:cubicBezTo>
                    <a:pt x="110" y="104"/>
                    <a:pt x="111" y="119"/>
                    <a:pt x="112" y="134"/>
                  </a:cubicBezTo>
                  <a:cubicBezTo>
                    <a:pt x="112" y="137"/>
                    <a:pt x="110" y="140"/>
                    <a:pt x="110" y="142"/>
                  </a:cubicBezTo>
                  <a:cubicBezTo>
                    <a:pt x="107" y="141"/>
                    <a:pt x="104" y="141"/>
                    <a:pt x="102" y="140"/>
                  </a:cubicBezTo>
                  <a:cubicBezTo>
                    <a:pt x="97" y="136"/>
                    <a:pt x="93" y="131"/>
                    <a:pt x="90" y="127"/>
                  </a:cubicBezTo>
                  <a:cubicBezTo>
                    <a:pt x="89" y="126"/>
                    <a:pt x="89" y="124"/>
                    <a:pt x="89" y="123"/>
                  </a:cubicBezTo>
                  <a:cubicBezTo>
                    <a:pt x="92" y="125"/>
                    <a:pt x="96" y="127"/>
                    <a:pt x="100" y="130"/>
                  </a:cubicBezTo>
                  <a:cubicBezTo>
                    <a:pt x="100" y="129"/>
                    <a:pt x="101" y="129"/>
                    <a:pt x="101" y="128"/>
                  </a:cubicBezTo>
                  <a:cubicBezTo>
                    <a:pt x="101" y="121"/>
                    <a:pt x="101" y="113"/>
                    <a:pt x="101" y="105"/>
                  </a:cubicBezTo>
                  <a:cubicBezTo>
                    <a:pt x="101" y="101"/>
                    <a:pt x="101" y="96"/>
                    <a:pt x="101" y="92"/>
                  </a:cubicBezTo>
                  <a:cubicBezTo>
                    <a:pt x="99" y="85"/>
                    <a:pt x="96" y="84"/>
                    <a:pt x="90" y="90"/>
                  </a:cubicBezTo>
                  <a:cubicBezTo>
                    <a:pt x="92" y="93"/>
                    <a:pt x="97" y="93"/>
                    <a:pt x="97" y="99"/>
                  </a:cubicBezTo>
                  <a:cubicBezTo>
                    <a:pt x="94" y="98"/>
                    <a:pt x="91" y="97"/>
                    <a:pt x="88" y="96"/>
                  </a:cubicBezTo>
                  <a:cubicBezTo>
                    <a:pt x="84" y="100"/>
                    <a:pt x="84" y="101"/>
                    <a:pt x="90" y="103"/>
                  </a:cubicBezTo>
                  <a:cubicBezTo>
                    <a:pt x="95" y="106"/>
                    <a:pt x="98" y="111"/>
                    <a:pt x="96" y="112"/>
                  </a:cubicBezTo>
                  <a:cubicBezTo>
                    <a:pt x="92" y="115"/>
                    <a:pt x="89" y="112"/>
                    <a:pt x="86" y="110"/>
                  </a:cubicBezTo>
                  <a:cubicBezTo>
                    <a:pt x="85" y="110"/>
                    <a:pt x="84" y="109"/>
                    <a:pt x="83" y="108"/>
                  </a:cubicBezTo>
                  <a:cubicBezTo>
                    <a:pt x="82" y="112"/>
                    <a:pt x="82" y="116"/>
                    <a:pt x="81" y="120"/>
                  </a:cubicBezTo>
                  <a:cubicBezTo>
                    <a:pt x="74" y="118"/>
                    <a:pt x="72" y="114"/>
                    <a:pt x="73" y="108"/>
                  </a:cubicBezTo>
                  <a:cubicBezTo>
                    <a:pt x="76" y="95"/>
                    <a:pt x="81" y="83"/>
                    <a:pt x="88" y="71"/>
                  </a:cubicBezTo>
                  <a:cubicBezTo>
                    <a:pt x="84" y="74"/>
                    <a:pt x="80" y="76"/>
                    <a:pt x="76" y="78"/>
                  </a:cubicBezTo>
                  <a:cubicBezTo>
                    <a:pt x="71" y="81"/>
                    <a:pt x="65" y="84"/>
                    <a:pt x="60" y="87"/>
                  </a:cubicBezTo>
                  <a:cubicBezTo>
                    <a:pt x="60" y="87"/>
                    <a:pt x="60" y="87"/>
                    <a:pt x="59" y="87"/>
                  </a:cubicBezTo>
                  <a:cubicBezTo>
                    <a:pt x="57" y="88"/>
                    <a:pt x="54" y="88"/>
                    <a:pt x="53" y="89"/>
                  </a:cubicBezTo>
                  <a:cubicBezTo>
                    <a:pt x="51" y="93"/>
                    <a:pt x="49" y="97"/>
                    <a:pt x="49" y="101"/>
                  </a:cubicBezTo>
                  <a:cubicBezTo>
                    <a:pt x="49" y="110"/>
                    <a:pt x="50" y="119"/>
                    <a:pt x="51" y="128"/>
                  </a:cubicBezTo>
                  <a:cubicBezTo>
                    <a:pt x="51" y="131"/>
                    <a:pt x="51" y="134"/>
                    <a:pt x="51" y="137"/>
                  </a:cubicBezTo>
                  <a:cubicBezTo>
                    <a:pt x="48" y="136"/>
                    <a:pt x="45" y="136"/>
                    <a:pt x="43" y="134"/>
                  </a:cubicBezTo>
                  <a:cubicBezTo>
                    <a:pt x="40" y="132"/>
                    <a:pt x="37" y="130"/>
                    <a:pt x="38" y="125"/>
                  </a:cubicBezTo>
                  <a:cubicBezTo>
                    <a:pt x="40" y="119"/>
                    <a:pt x="39" y="113"/>
                    <a:pt x="39" y="107"/>
                  </a:cubicBezTo>
                  <a:cubicBezTo>
                    <a:pt x="38" y="107"/>
                    <a:pt x="38" y="107"/>
                    <a:pt x="37" y="106"/>
                  </a:cubicBezTo>
                  <a:cubicBezTo>
                    <a:pt x="36" y="109"/>
                    <a:pt x="34" y="111"/>
                    <a:pt x="33" y="114"/>
                  </a:cubicBezTo>
                  <a:cubicBezTo>
                    <a:pt x="30" y="120"/>
                    <a:pt x="25" y="122"/>
                    <a:pt x="21" y="120"/>
                  </a:cubicBezTo>
                  <a:cubicBezTo>
                    <a:pt x="16" y="118"/>
                    <a:pt x="15" y="113"/>
                    <a:pt x="17" y="108"/>
                  </a:cubicBezTo>
                  <a:cubicBezTo>
                    <a:pt x="20" y="99"/>
                    <a:pt x="23" y="91"/>
                    <a:pt x="26" y="81"/>
                  </a:cubicBezTo>
                  <a:cubicBezTo>
                    <a:pt x="19" y="90"/>
                    <a:pt x="12" y="85"/>
                    <a:pt x="5" y="81"/>
                  </a:cubicBezTo>
                  <a:cubicBezTo>
                    <a:pt x="0" y="79"/>
                    <a:pt x="0" y="76"/>
                    <a:pt x="5" y="73"/>
                  </a:cubicBezTo>
                  <a:cubicBezTo>
                    <a:pt x="15" y="68"/>
                    <a:pt x="25" y="62"/>
                    <a:pt x="34" y="56"/>
                  </a:cubicBezTo>
                  <a:cubicBezTo>
                    <a:pt x="35" y="55"/>
                    <a:pt x="37" y="54"/>
                    <a:pt x="37" y="52"/>
                  </a:cubicBezTo>
                  <a:cubicBezTo>
                    <a:pt x="38" y="46"/>
                    <a:pt x="38" y="39"/>
                    <a:pt x="38" y="33"/>
                  </a:cubicBezTo>
                  <a:cubicBezTo>
                    <a:pt x="38" y="32"/>
                    <a:pt x="38" y="32"/>
                    <a:pt x="37" y="32"/>
                  </a:cubicBezTo>
                  <a:cubicBezTo>
                    <a:pt x="32" y="40"/>
                    <a:pt x="27" y="48"/>
                    <a:pt x="22" y="55"/>
                  </a:cubicBezTo>
                  <a:cubicBezTo>
                    <a:pt x="22" y="56"/>
                    <a:pt x="22" y="56"/>
                    <a:pt x="23" y="57"/>
                  </a:cubicBezTo>
                  <a:cubicBezTo>
                    <a:pt x="20" y="56"/>
                    <a:pt x="17" y="56"/>
                    <a:pt x="14" y="55"/>
                  </a:cubicBezTo>
                  <a:cubicBezTo>
                    <a:pt x="9" y="53"/>
                    <a:pt x="7" y="49"/>
                    <a:pt x="9" y="44"/>
                  </a:cubicBezTo>
                  <a:cubicBezTo>
                    <a:pt x="10" y="42"/>
                    <a:pt x="10" y="39"/>
                    <a:pt x="11" y="36"/>
                  </a:cubicBezTo>
                  <a:cubicBezTo>
                    <a:pt x="13" y="28"/>
                    <a:pt x="18" y="23"/>
                    <a:pt x="26" y="20"/>
                  </a:cubicBezTo>
                  <a:cubicBezTo>
                    <a:pt x="27" y="19"/>
                    <a:pt x="30" y="20"/>
                    <a:pt x="32" y="22"/>
                  </a:cubicBezTo>
                  <a:cubicBezTo>
                    <a:pt x="34" y="23"/>
                    <a:pt x="32" y="25"/>
                    <a:pt x="31" y="27"/>
                  </a:cubicBezTo>
                  <a:cubicBezTo>
                    <a:pt x="29" y="28"/>
                    <a:pt x="29" y="31"/>
                    <a:pt x="28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76C029E-0420-4085-89C8-A5EF36207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6799" y="2388393"/>
              <a:ext cx="307975" cy="463550"/>
            </a:xfrm>
            <a:custGeom>
              <a:avLst/>
              <a:gdLst>
                <a:gd name="T0" fmla="*/ 33 w 72"/>
                <a:gd name="T1" fmla="*/ 76 h 109"/>
                <a:gd name="T2" fmla="*/ 44 w 72"/>
                <a:gd name="T3" fmla="*/ 73 h 109"/>
                <a:gd name="T4" fmla="*/ 59 w 72"/>
                <a:gd name="T5" fmla="*/ 71 h 109"/>
                <a:gd name="T6" fmla="*/ 69 w 72"/>
                <a:gd name="T7" fmla="*/ 92 h 109"/>
                <a:gd name="T8" fmla="*/ 66 w 72"/>
                <a:gd name="T9" fmla="*/ 94 h 109"/>
                <a:gd name="T10" fmla="*/ 49 w 72"/>
                <a:gd name="T11" fmla="*/ 96 h 109"/>
                <a:gd name="T12" fmla="*/ 28 w 72"/>
                <a:gd name="T13" fmla="*/ 106 h 109"/>
                <a:gd name="T14" fmla="*/ 16 w 72"/>
                <a:gd name="T15" fmla="*/ 106 h 109"/>
                <a:gd name="T16" fmla="*/ 1 w 72"/>
                <a:gd name="T17" fmla="*/ 80 h 109"/>
                <a:gd name="T18" fmla="*/ 2 w 72"/>
                <a:gd name="T19" fmla="*/ 74 h 109"/>
                <a:gd name="T20" fmla="*/ 23 w 72"/>
                <a:gd name="T21" fmla="*/ 31 h 109"/>
                <a:gd name="T22" fmla="*/ 22 w 72"/>
                <a:gd name="T23" fmla="*/ 26 h 109"/>
                <a:gd name="T24" fmla="*/ 12 w 72"/>
                <a:gd name="T25" fmla="*/ 16 h 109"/>
                <a:gd name="T26" fmla="*/ 15 w 72"/>
                <a:gd name="T27" fmla="*/ 10 h 109"/>
                <a:gd name="T28" fmla="*/ 32 w 72"/>
                <a:gd name="T29" fmla="*/ 5 h 109"/>
                <a:gd name="T30" fmla="*/ 60 w 72"/>
                <a:gd name="T31" fmla="*/ 18 h 109"/>
                <a:gd name="T32" fmla="*/ 59 w 72"/>
                <a:gd name="T33" fmla="*/ 26 h 109"/>
                <a:gd name="T34" fmla="*/ 52 w 72"/>
                <a:gd name="T35" fmla="*/ 36 h 109"/>
                <a:gd name="T36" fmla="*/ 34 w 72"/>
                <a:gd name="T37" fmla="*/ 72 h 109"/>
                <a:gd name="T38" fmla="*/ 33 w 72"/>
                <a:gd name="T39" fmla="*/ 7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109">
                  <a:moveTo>
                    <a:pt x="33" y="76"/>
                  </a:moveTo>
                  <a:cubicBezTo>
                    <a:pt x="37" y="74"/>
                    <a:pt x="40" y="73"/>
                    <a:pt x="44" y="73"/>
                  </a:cubicBezTo>
                  <a:cubicBezTo>
                    <a:pt x="49" y="72"/>
                    <a:pt x="54" y="71"/>
                    <a:pt x="59" y="71"/>
                  </a:cubicBezTo>
                  <a:cubicBezTo>
                    <a:pt x="66" y="72"/>
                    <a:pt x="72" y="85"/>
                    <a:pt x="69" y="92"/>
                  </a:cubicBezTo>
                  <a:cubicBezTo>
                    <a:pt x="68" y="93"/>
                    <a:pt x="67" y="94"/>
                    <a:pt x="66" y="94"/>
                  </a:cubicBezTo>
                  <a:cubicBezTo>
                    <a:pt x="60" y="95"/>
                    <a:pt x="54" y="94"/>
                    <a:pt x="49" y="96"/>
                  </a:cubicBezTo>
                  <a:cubicBezTo>
                    <a:pt x="42" y="99"/>
                    <a:pt x="35" y="102"/>
                    <a:pt x="28" y="106"/>
                  </a:cubicBezTo>
                  <a:cubicBezTo>
                    <a:pt x="24" y="108"/>
                    <a:pt x="21" y="109"/>
                    <a:pt x="16" y="106"/>
                  </a:cubicBezTo>
                  <a:cubicBezTo>
                    <a:pt x="7" y="100"/>
                    <a:pt x="3" y="90"/>
                    <a:pt x="1" y="80"/>
                  </a:cubicBezTo>
                  <a:cubicBezTo>
                    <a:pt x="0" y="78"/>
                    <a:pt x="1" y="76"/>
                    <a:pt x="2" y="74"/>
                  </a:cubicBezTo>
                  <a:cubicBezTo>
                    <a:pt x="9" y="60"/>
                    <a:pt x="16" y="45"/>
                    <a:pt x="23" y="31"/>
                  </a:cubicBezTo>
                  <a:cubicBezTo>
                    <a:pt x="23" y="30"/>
                    <a:pt x="23" y="28"/>
                    <a:pt x="22" y="26"/>
                  </a:cubicBezTo>
                  <a:cubicBezTo>
                    <a:pt x="19" y="23"/>
                    <a:pt x="15" y="20"/>
                    <a:pt x="12" y="16"/>
                  </a:cubicBezTo>
                  <a:cubicBezTo>
                    <a:pt x="10" y="13"/>
                    <a:pt x="11" y="11"/>
                    <a:pt x="15" y="10"/>
                  </a:cubicBezTo>
                  <a:cubicBezTo>
                    <a:pt x="21" y="9"/>
                    <a:pt x="26" y="7"/>
                    <a:pt x="32" y="5"/>
                  </a:cubicBezTo>
                  <a:cubicBezTo>
                    <a:pt x="44" y="0"/>
                    <a:pt x="57" y="6"/>
                    <a:pt x="60" y="18"/>
                  </a:cubicBezTo>
                  <a:cubicBezTo>
                    <a:pt x="61" y="21"/>
                    <a:pt x="60" y="24"/>
                    <a:pt x="59" y="26"/>
                  </a:cubicBezTo>
                  <a:cubicBezTo>
                    <a:pt x="57" y="29"/>
                    <a:pt x="54" y="33"/>
                    <a:pt x="52" y="36"/>
                  </a:cubicBezTo>
                  <a:cubicBezTo>
                    <a:pt x="46" y="48"/>
                    <a:pt x="40" y="60"/>
                    <a:pt x="34" y="72"/>
                  </a:cubicBezTo>
                  <a:cubicBezTo>
                    <a:pt x="34" y="72"/>
                    <a:pt x="34" y="74"/>
                    <a:pt x="33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CB3E427-DD0D-4A7B-9613-5980637FE45A}"/>
                </a:ext>
              </a:extLst>
            </p:cNvPr>
            <p:cNvGrpSpPr/>
            <p:nvPr/>
          </p:nvGrpSpPr>
          <p:grpSpPr>
            <a:xfrm>
              <a:off x="10340336" y="2247899"/>
              <a:ext cx="547688" cy="679451"/>
              <a:chOff x="5548313" y="2084388"/>
              <a:chExt cx="547688" cy="679451"/>
            </a:xfrm>
            <a:grpFill/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0787BEC1-F33B-4C9B-BBF1-892E21F46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8313" y="2084388"/>
                <a:ext cx="547688" cy="446088"/>
              </a:xfrm>
              <a:custGeom>
                <a:avLst/>
                <a:gdLst>
                  <a:gd name="T0" fmla="*/ 101 w 128"/>
                  <a:gd name="T1" fmla="*/ 58 h 105"/>
                  <a:gd name="T2" fmla="*/ 74 w 128"/>
                  <a:gd name="T3" fmla="*/ 56 h 105"/>
                  <a:gd name="T4" fmla="*/ 68 w 128"/>
                  <a:gd name="T5" fmla="*/ 57 h 105"/>
                  <a:gd name="T6" fmla="*/ 51 w 128"/>
                  <a:gd name="T7" fmla="*/ 59 h 105"/>
                  <a:gd name="T8" fmla="*/ 36 w 128"/>
                  <a:gd name="T9" fmla="*/ 65 h 105"/>
                  <a:gd name="T10" fmla="*/ 28 w 128"/>
                  <a:gd name="T11" fmla="*/ 73 h 105"/>
                  <a:gd name="T12" fmla="*/ 16 w 128"/>
                  <a:gd name="T13" fmla="*/ 102 h 105"/>
                  <a:gd name="T14" fmla="*/ 13 w 128"/>
                  <a:gd name="T15" fmla="*/ 104 h 105"/>
                  <a:gd name="T16" fmla="*/ 1 w 128"/>
                  <a:gd name="T17" fmla="*/ 98 h 105"/>
                  <a:gd name="T18" fmla="*/ 0 w 128"/>
                  <a:gd name="T19" fmla="*/ 93 h 105"/>
                  <a:gd name="T20" fmla="*/ 15 w 128"/>
                  <a:gd name="T21" fmla="*/ 60 h 105"/>
                  <a:gd name="T22" fmla="*/ 16 w 128"/>
                  <a:gd name="T23" fmla="*/ 58 h 105"/>
                  <a:gd name="T24" fmla="*/ 20 w 128"/>
                  <a:gd name="T25" fmla="*/ 52 h 105"/>
                  <a:gd name="T26" fmla="*/ 32 w 128"/>
                  <a:gd name="T27" fmla="*/ 54 h 105"/>
                  <a:gd name="T28" fmla="*/ 39 w 128"/>
                  <a:gd name="T29" fmla="*/ 55 h 105"/>
                  <a:gd name="T30" fmla="*/ 72 w 128"/>
                  <a:gd name="T31" fmla="*/ 21 h 105"/>
                  <a:gd name="T32" fmla="*/ 74 w 128"/>
                  <a:gd name="T33" fmla="*/ 16 h 105"/>
                  <a:gd name="T34" fmla="*/ 74 w 128"/>
                  <a:gd name="T35" fmla="*/ 11 h 105"/>
                  <a:gd name="T36" fmla="*/ 71 w 128"/>
                  <a:gd name="T37" fmla="*/ 11 h 105"/>
                  <a:gd name="T38" fmla="*/ 68 w 128"/>
                  <a:gd name="T39" fmla="*/ 15 h 105"/>
                  <a:gd name="T40" fmla="*/ 68 w 128"/>
                  <a:gd name="T41" fmla="*/ 21 h 105"/>
                  <a:gd name="T42" fmla="*/ 59 w 128"/>
                  <a:gd name="T43" fmla="*/ 29 h 105"/>
                  <a:gd name="T44" fmla="*/ 53 w 128"/>
                  <a:gd name="T45" fmla="*/ 27 h 105"/>
                  <a:gd name="T46" fmla="*/ 47 w 128"/>
                  <a:gd name="T47" fmla="*/ 24 h 105"/>
                  <a:gd name="T48" fmla="*/ 47 w 128"/>
                  <a:gd name="T49" fmla="*/ 32 h 105"/>
                  <a:gd name="T50" fmla="*/ 47 w 128"/>
                  <a:gd name="T51" fmla="*/ 34 h 105"/>
                  <a:gd name="T52" fmla="*/ 43 w 128"/>
                  <a:gd name="T53" fmla="*/ 45 h 105"/>
                  <a:gd name="T54" fmla="*/ 31 w 128"/>
                  <a:gd name="T55" fmla="*/ 39 h 105"/>
                  <a:gd name="T56" fmla="*/ 29 w 128"/>
                  <a:gd name="T57" fmla="*/ 23 h 105"/>
                  <a:gd name="T58" fmla="*/ 33 w 128"/>
                  <a:gd name="T59" fmla="*/ 14 h 105"/>
                  <a:gd name="T60" fmla="*/ 36 w 128"/>
                  <a:gd name="T61" fmla="*/ 9 h 105"/>
                  <a:gd name="T62" fmla="*/ 42 w 128"/>
                  <a:gd name="T63" fmla="*/ 13 h 105"/>
                  <a:gd name="T64" fmla="*/ 44 w 128"/>
                  <a:gd name="T65" fmla="*/ 16 h 105"/>
                  <a:gd name="T66" fmla="*/ 57 w 128"/>
                  <a:gd name="T67" fmla="*/ 14 h 105"/>
                  <a:gd name="T68" fmla="*/ 62 w 128"/>
                  <a:gd name="T69" fmla="*/ 11 h 105"/>
                  <a:gd name="T70" fmla="*/ 84 w 128"/>
                  <a:gd name="T71" fmla="*/ 0 h 105"/>
                  <a:gd name="T72" fmla="*/ 96 w 128"/>
                  <a:gd name="T73" fmla="*/ 7 h 105"/>
                  <a:gd name="T74" fmla="*/ 96 w 128"/>
                  <a:gd name="T75" fmla="*/ 20 h 105"/>
                  <a:gd name="T76" fmla="*/ 83 w 128"/>
                  <a:gd name="T77" fmla="*/ 43 h 105"/>
                  <a:gd name="T78" fmla="*/ 94 w 128"/>
                  <a:gd name="T79" fmla="*/ 44 h 105"/>
                  <a:gd name="T80" fmla="*/ 122 w 128"/>
                  <a:gd name="T81" fmla="*/ 59 h 105"/>
                  <a:gd name="T82" fmla="*/ 120 w 128"/>
                  <a:gd name="T83" fmla="*/ 73 h 105"/>
                  <a:gd name="T84" fmla="*/ 98 w 128"/>
                  <a:gd name="T85" fmla="*/ 73 h 105"/>
                  <a:gd name="T86" fmla="*/ 97 w 128"/>
                  <a:gd name="T87" fmla="*/ 66 h 105"/>
                  <a:gd name="T88" fmla="*/ 101 w 128"/>
                  <a:gd name="T89" fmla="*/ 5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8" h="105">
                    <a:moveTo>
                      <a:pt x="101" y="58"/>
                    </a:moveTo>
                    <a:cubicBezTo>
                      <a:pt x="94" y="52"/>
                      <a:pt x="81" y="52"/>
                      <a:pt x="74" y="56"/>
                    </a:cubicBezTo>
                    <a:cubicBezTo>
                      <a:pt x="73" y="57"/>
                      <a:pt x="70" y="58"/>
                      <a:pt x="68" y="57"/>
                    </a:cubicBezTo>
                    <a:cubicBezTo>
                      <a:pt x="62" y="56"/>
                      <a:pt x="57" y="57"/>
                      <a:pt x="51" y="59"/>
                    </a:cubicBezTo>
                    <a:cubicBezTo>
                      <a:pt x="46" y="61"/>
                      <a:pt x="41" y="63"/>
                      <a:pt x="36" y="65"/>
                    </a:cubicBezTo>
                    <a:cubicBezTo>
                      <a:pt x="32" y="67"/>
                      <a:pt x="29" y="69"/>
                      <a:pt x="28" y="73"/>
                    </a:cubicBezTo>
                    <a:cubicBezTo>
                      <a:pt x="24" y="82"/>
                      <a:pt x="20" y="92"/>
                      <a:pt x="16" y="102"/>
                    </a:cubicBezTo>
                    <a:cubicBezTo>
                      <a:pt x="16" y="103"/>
                      <a:pt x="14" y="105"/>
                      <a:pt x="13" y="104"/>
                    </a:cubicBezTo>
                    <a:cubicBezTo>
                      <a:pt x="9" y="103"/>
                      <a:pt x="5" y="100"/>
                      <a:pt x="1" y="98"/>
                    </a:cubicBezTo>
                    <a:cubicBezTo>
                      <a:pt x="0" y="97"/>
                      <a:pt x="0" y="95"/>
                      <a:pt x="0" y="93"/>
                    </a:cubicBezTo>
                    <a:cubicBezTo>
                      <a:pt x="5" y="82"/>
                      <a:pt x="10" y="71"/>
                      <a:pt x="15" y="60"/>
                    </a:cubicBezTo>
                    <a:cubicBezTo>
                      <a:pt x="15" y="59"/>
                      <a:pt x="16" y="59"/>
                      <a:pt x="16" y="58"/>
                    </a:cubicBezTo>
                    <a:cubicBezTo>
                      <a:pt x="18" y="56"/>
                      <a:pt x="19" y="52"/>
                      <a:pt x="20" y="52"/>
                    </a:cubicBezTo>
                    <a:cubicBezTo>
                      <a:pt x="24" y="52"/>
                      <a:pt x="29" y="52"/>
                      <a:pt x="32" y="54"/>
                    </a:cubicBezTo>
                    <a:cubicBezTo>
                      <a:pt x="35" y="55"/>
                      <a:pt x="36" y="56"/>
                      <a:pt x="39" y="55"/>
                    </a:cubicBezTo>
                    <a:cubicBezTo>
                      <a:pt x="57" y="50"/>
                      <a:pt x="66" y="37"/>
                      <a:pt x="72" y="21"/>
                    </a:cubicBezTo>
                    <a:cubicBezTo>
                      <a:pt x="72" y="20"/>
                      <a:pt x="73" y="18"/>
                      <a:pt x="74" y="16"/>
                    </a:cubicBezTo>
                    <a:cubicBezTo>
                      <a:pt x="74" y="14"/>
                      <a:pt x="74" y="13"/>
                      <a:pt x="74" y="11"/>
                    </a:cubicBezTo>
                    <a:cubicBezTo>
                      <a:pt x="74" y="11"/>
                      <a:pt x="72" y="10"/>
                      <a:pt x="71" y="11"/>
                    </a:cubicBezTo>
                    <a:cubicBezTo>
                      <a:pt x="70" y="12"/>
                      <a:pt x="68" y="13"/>
                      <a:pt x="68" y="15"/>
                    </a:cubicBezTo>
                    <a:cubicBezTo>
                      <a:pt x="67" y="17"/>
                      <a:pt x="68" y="19"/>
                      <a:pt x="68" y="21"/>
                    </a:cubicBezTo>
                    <a:cubicBezTo>
                      <a:pt x="69" y="28"/>
                      <a:pt x="68" y="30"/>
                      <a:pt x="59" y="29"/>
                    </a:cubicBezTo>
                    <a:cubicBezTo>
                      <a:pt x="57" y="29"/>
                      <a:pt x="55" y="28"/>
                      <a:pt x="53" y="27"/>
                    </a:cubicBezTo>
                    <a:cubicBezTo>
                      <a:pt x="51" y="26"/>
                      <a:pt x="49" y="25"/>
                      <a:pt x="47" y="24"/>
                    </a:cubicBezTo>
                    <a:cubicBezTo>
                      <a:pt x="47" y="27"/>
                      <a:pt x="47" y="29"/>
                      <a:pt x="47" y="32"/>
                    </a:cubicBezTo>
                    <a:cubicBezTo>
                      <a:pt x="47" y="33"/>
                      <a:pt x="47" y="33"/>
                      <a:pt x="47" y="34"/>
                    </a:cubicBezTo>
                    <a:cubicBezTo>
                      <a:pt x="47" y="38"/>
                      <a:pt x="48" y="43"/>
                      <a:pt x="43" y="45"/>
                    </a:cubicBezTo>
                    <a:cubicBezTo>
                      <a:pt x="39" y="46"/>
                      <a:pt x="34" y="44"/>
                      <a:pt x="31" y="39"/>
                    </a:cubicBezTo>
                    <a:cubicBezTo>
                      <a:pt x="28" y="34"/>
                      <a:pt x="25" y="29"/>
                      <a:pt x="29" y="23"/>
                    </a:cubicBezTo>
                    <a:cubicBezTo>
                      <a:pt x="31" y="20"/>
                      <a:pt x="31" y="17"/>
                      <a:pt x="33" y="14"/>
                    </a:cubicBezTo>
                    <a:cubicBezTo>
                      <a:pt x="34" y="12"/>
                      <a:pt x="35" y="9"/>
                      <a:pt x="36" y="9"/>
                    </a:cubicBezTo>
                    <a:cubicBezTo>
                      <a:pt x="38" y="10"/>
                      <a:pt x="40" y="11"/>
                      <a:pt x="42" y="13"/>
                    </a:cubicBezTo>
                    <a:cubicBezTo>
                      <a:pt x="42" y="13"/>
                      <a:pt x="43" y="15"/>
                      <a:pt x="44" y="16"/>
                    </a:cubicBezTo>
                    <a:cubicBezTo>
                      <a:pt x="48" y="13"/>
                      <a:pt x="52" y="11"/>
                      <a:pt x="57" y="14"/>
                    </a:cubicBezTo>
                    <a:cubicBezTo>
                      <a:pt x="58" y="15"/>
                      <a:pt x="61" y="13"/>
                      <a:pt x="62" y="11"/>
                    </a:cubicBezTo>
                    <a:cubicBezTo>
                      <a:pt x="69" y="5"/>
                      <a:pt x="75" y="0"/>
                      <a:pt x="84" y="0"/>
                    </a:cubicBezTo>
                    <a:cubicBezTo>
                      <a:pt x="89" y="0"/>
                      <a:pt x="93" y="2"/>
                      <a:pt x="96" y="7"/>
                    </a:cubicBezTo>
                    <a:cubicBezTo>
                      <a:pt x="99" y="11"/>
                      <a:pt x="98" y="15"/>
                      <a:pt x="96" y="20"/>
                    </a:cubicBezTo>
                    <a:cubicBezTo>
                      <a:pt x="91" y="27"/>
                      <a:pt x="87" y="35"/>
                      <a:pt x="83" y="43"/>
                    </a:cubicBezTo>
                    <a:cubicBezTo>
                      <a:pt x="88" y="43"/>
                      <a:pt x="91" y="44"/>
                      <a:pt x="94" y="44"/>
                    </a:cubicBezTo>
                    <a:cubicBezTo>
                      <a:pt x="105" y="46"/>
                      <a:pt x="115" y="50"/>
                      <a:pt x="122" y="59"/>
                    </a:cubicBezTo>
                    <a:cubicBezTo>
                      <a:pt x="128" y="65"/>
                      <a:pt x="127" y="68"/>
                      <a:pt x="120" y="73"/>
                    </a:cubicBezTo>
                    <a:cubicBezTo>
                      <a:pt x="113" y="77"/>
                      <a:pt x="105" y="77"/>
                      <a:pt x="98" y="73"/>
                    </a:cubicBezTo>
                    <a:cubicBezTo>
                      <a:pt x="95" y="71"/>
                      <a:pt x="95" y="69"/>
                      <a:pt x="97" y="66"/>
                    </a:cubicBezTo>
                    <a:cubicBezTo>
                      <a:pt x="98" y="64"/>
                      <a:pt x="100" y="61"/>
                      <a:pt x="10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B978D14E-C7C9-49A5-9BC1-CC6A3A654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0" y="2355851"/>
                <a:ext cx="341313" cy="407988"/>
              </a:xfrm>
              <a:custGeom>
                <a:avLst/>
                <a:gdLst>
                  <a:gd name="T0" fmla="*/ 46 w 80"/>
                  <a:gd name="T1" fmla="*/ 29 h 96"/>
                  <a:gd name="T2" fmla="*/ 65 w 80"/>
                  <a:gd name="T3" fmla="*/ 29 h 96"/>
                  <a:gd name="T4" fmla="*/ 79 w 80"/>
                  <a:gd name="T5" fmla="*/ 41 h 96"/>
                  <a:gd name="T6" fmla="*/ 74 w 80"/>
                  <a:gd name="T7" fmla="*/ 43 h 96"/>
                  <a:gd name="T8" fmla="*/ 60 w 80"/>
                  <a:gd name="T9" fmla="*/ 43 h 96"/>
                  <a:gd name="T10" fmla="*/ 52 w 80"/>
                  <a:gd name="T11" fmla="*/ 50 h 96"/>
                  <a:gd name="T12" fmla="*/ 49 w 80"/>
                  <a:gd name="T13" fmla="*/ 87 h 96"/>
                  <a:gd name="T14" fmla="*/ 37 w 80"/>
                  <a:gd name="T15" fmla="*/ 95 h 96"/>
                  <a:gd name="T16" fmla="*/ 21 w 80"/>
                  <a:gd name="T17" fmla="*/ 68 h 96"/>
                  <a:gd name="T18" fmla="*/ 22 w 80"/>
                  <a:gd name="T19" fmla="*/ 62 h 96"/>
                  <a:gd name="T20" fmla="*/ 30 w 80"/>
                  <a:gd name="T21" fmla="*/ 72 h 96"/>
                  <a:gd name="T22" fmla="*/ 40 w 80"/>
                  <a:gd name="T23" fmla="*/ 70 h 96"/>
                  <a:gd name="T24" fmla="*/ 43 w 80"/>
                  <a:gd name="T25" fmla="*/ 46 h 96"/>
                  <a:gd name="T26" fmla="*/ 24 w 80"/>
                  <a:gd name="T27" fmla="*/ 52 h 96"/>
                  <a:gd name="T28" fmla="*/ 19 w 80"/>
                  <a:gd name="T29" fmla="*/ 54 h 96"/>
                  <a:gd name="T30" fmla="*/ 6 w 80"/>
                  <a:gd name="T31" fmla="*/ 54 h 96"/>
                  <a:gd name="T32" fmla="*/ 2 w 80"/>
                  <a:gd name="T33" fmla="*/ 40 h 96"/>
                  <a:gd name="T34" fmla="*/ 6 w 80"/>
                  <a:gd name="T35" fmla="*/ 37 h 96"/>
                  <a:gd name="T36" fmla="*/ 28 w 80"/>
                  <a:gd name="T37" fmla="*/ 33 h 96"/>
                  <a:gd name="T38" fmla="*/ 33 w 80"/>
                  <a:gd name="T39" fmla="*/ 32 h 96"/>
                  <a:gd name="T40" fmla="*/ 36 w 80"/>
                  <a:gd name="T41" fmla="*/ 22 h 96"/>
                  <a:gd name="T42" fmla="*/ 46 w 80"/>
                  <a:gd name="T43" fmla="*/ 12 h 96"/>
                  <a:gd name="T44" fmla="*/ 45 w 80"/>
                  <a:gd name="T45" fmla="*/ 10 h 96"/>
                  <a:gd name="T46" fmla="*/ 26 w 80"/>
                  <a:gd name="T47" fmla="*/ 17 h 96"/>
                  <a:gd name="T48" fmla="*/ 15 w 80"/>
                  <a:gd name="T49" fmla="*/ 24 h 96"/>
                  <a:gd name="T50" fmla="*/ 5 w 80"/>
                  <a:gd name="T51" fmla="*/ 22 h 96"/>
                  <a:gd name="T52" fmla="*/ 1 w 80"/>
                  <a:gd name="T53" fmla="*/ 17 h 96"/>
                  <a:gd name="T54" fmla="*/ 36 w 80"/>
                  <a:gd name="T55" fmla="*/ 2 h 96"/>
                  <a:gd name="T56" fmla="*/ 55 w 80"/>
                  <a:gd name="T57" fmla="*/ 0 h 96"/>
                  <a:gd name="T58" fmla="*/ 61 w 80"/>
                  <a:gd name="T59" fmla="*/ 6 h 96"/>
                  <a:gd name="T60" fmla="*/ 59 w 80"/>
                  <a:gd name="T61" fmla="*/ 13 h 96"/>
                  <a:gd name="T62" fmla="*/ 46 w 80"/>
                  <a:gd name="T63" fmla="*/ 2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" h="96">
                    <a:moveTo>
                      <a:pt x="46" y="29"/>
                    </a:moveTo>
                    <a:cubicBezTo>
                      <a:pt x="53" y="30"/>
                      <a:pt x="59" y="31"/>
                      <a:pt x="65" y="29"/>
                    </a:cubicBezTo>
                    <a:cubicBezTo>
                      <a:pt x="71" y="27"/>
                      <a:pt x="80" y="34"/>
                      <a:pt x="79" y="41"/>
                    </a:cubicBezTo>
                    <a:cubicBezTo>
                      <a:pt x="79" y="42"/>
                      <a:pt x="76" y="43"/>
                      <a:pt x="74" y="43"/>
                    </a:cubicBezTo>
                    <a:cubicBezTo>
                      <a:pt x="70" y="43"/>
                      <a:pt x="65" y="43"/>
                      <a:pt x="60" y="43"/>
                    </a:cubicBezTo>
                    <a:cubicBezTo>
                      <a:pt x="53" y="42"/>
                      <a:pt x="52" y="44"/>
                      <a:pt x="52" y="50"/>
                    </a:cubicBezTo>
                    <a:cubicBezTo>
                      <a:pt x="51" y="62"/>
                      <a:pt x="51" y="75"/>
                      <a:pt x="49" y="87"/>
                    </a:cubicBezTo>
                    <a:cubicBezTo>
                      <a:pt x="48" y="95"/>
                      <a:pt x="45" y="96"/>
                      <a:pt x="37" y="95"/>
                    </a:cubicBezTo>
                    <a:cubicBezTo>
                      <a:pt x="25" y="92"/>
                      <a:pt x="15" y="82"/>
                      <a:pt x="21" y="68"/>
                    </a:cubicBezTo>
                    <a:cubicBezTo>
                      <a:pt x="21" y="66"/>
                      <a:pt x="21" y="64"/>
                      <a:pt x="22" y="62"/>
                    </a:cubicBezTo>
                    <a:cubicBezTo>
                      <a:pt x="24" y="65"/>
                      <a:pt x="27" y="69"/>
                      <a:pt x="30" y="72"/>
                    </a:cubicBezTo>
                    <a:cubicBezTo>
                      <a:pt x="33" y="76"/>
                      <a:pt x="39" y="75"/>
                      <a:pt x="40" y="70"/>
                    </a:cubicBezTo>
                    <a:cubicBezTo>
                      <a:pt x="41" y="62"/>
                      <a:pt x="42" y="54"/>
                      <a:pt x="43" y="46"/>
                    </a:cubicBezTo>
                    <a:cubicBezTo>
                      <a:pt x="35" y="45"/>
                      <a:pt x="30" y="49"/>
                      <a:pt x="24" y="52"/>
                    </a:cubicBezTo>
                    <a:cubicBezTo>
                      <a:pt x="22" y="52"/>
                      <a:pt x="21" y="54"/>
                      <a:pt x="19" y="54"/>
                    </a:cubicBezTo>
                    <a:cubicBezTo>
                      <a:pt x="14" y="58"/>
                      <a:pt x="11" y="57"/>
                      <a:pt x="6" y="54"/>
                    </a:cubicBezTo>
                    <a:cubicBezTo>
                      <a:pt x="3" y="51"/>
                      <a:pt x="0" y="44"/>
                      <a:pt x="2" y="40"/>
                    </a:cubicBezTo>
                    <a:cubicBezTo>
                      <a:pt x="2" y="39"/>
                      <a:pt x="5" y="37"/>
                      <a:pt x="6" y="37"/>
                    </a:cubicBezTo>
                    <a:cubicBezTo>
                      <a:pt x="14" y="39"/>
                      <a:pt x="20" y="35"/>
                      <a:pt x="28" y="33"/>
                    </a:cubicBezTo>
                    <a:cubicBezTo>
                      <a:pt x="29" y="33"/>
                      <a:pt x="31" y="32"/>
                      <a:pt x="33" y="32"/>
                    </a:cubicBezTo>
                    <a:cubicBezTo>
                      <a:pt x="31" y="27"/>
                      <a:pt x="31" y="24"/>
                      <a:pt x="36" y="22"/>
                    </a:cubicBezTo>
                    <a:cubicBezTo>
                      <a:pt x="39" y="19"/>
                      <a:pt x="42" y="15"/>
                      <a:pt x="46" y="12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38" y="13"/>
                      <a:pt x="32" y="15"/>
                      <a:pt x="26" y="17"/>
                    </a:cubicBezTo>
                    <a:cubicBezTo>
                      <a:pt x="22" y="19"/>
                      <a:pt x="18" y="22"/>
                      <a:pt x="15" y="24"/>
                    </a:cubicBezTo>
                    <a:cubicBezTo>
                      <a:pt x="11" y="26"/>
                      <a:pt x="7" y="27"/>
                      <a:pt x="5" y="22"/>
                    </a:cubicBezTo>
                    <a:cubicBezTo>
                      <a:pt x="4" y="20"/>
                      <a:pt x="3" y="19"/>
                      <a:pt x="1" y="17"/>
                    </a:cubicBezTo>
                    <a:cubicBezTo>
                      <a:pt x="13" y="12"/>
                      <a:pt x="25" y="6"/>
                      <a:pt x="36" y="2"/>
                    </a:cubicBezTo>
                    <a:cubicBezTo>
                      <a:pt x="42" y="0"/>
                      <a:pt x="49" y="0"/>
                      <a:pt x="55" y="0"/>
                    </a:cubicBezTo>
                    <a:cubicBezTo>
                      <a:pt x="57" y="0"/>
                      <a:pt x="60" y="4"/>
                      <a:pt x="61" y="6"/>
                    </a:cubicBezTo>
                    <a:cubicBezTo>
                      <a:pt x="62" y="8"/>
                      <a:pt x="61" y="11"/>
                      <a:pt x="59" y="13"/>
                    </a:cubicBezTo>
                    <a:cubicBezTo>
                      <a:pt x="55" y="18"/>
                      <a:pt x="51" y="23"/>
                      <a:pt x="4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EC6405-6A57-47C2-B640-D4A26816073B}"/>
                </a:ext>
              </a:extLst>
            </p:cNvPr>
            <p:cNvGrpSpPr/>
            <p:nvPr/>
          </p:nvGrpSpPr>
          <p:grpSpPr>
            <a:xfrm>
              <a:off x="11192276" y="2400300"/>
              <a:ext cx="322175" cy="373063"/>
              <a:chOff x="3792874" y="3138488"/>
              <a:chExt cx="322175" cy="373063"/>
            </a:xfrm>
            <a:grpFill/>
          </p:grpSpPr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D4955B5A-2B10-4F2D-B70D-75B974F14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874" y="3235325"/>
                <a:ext cx="112625" cy="246063"/>
              </a:xfrm>
              <a:custGeom>
                <a:avLst/>
                <a:gdLst>
                  <a:gd name="T0" fmla="*/ 16 w 39"/>
                  <a:gd name="T1" fmla="*/ 29 h 58"/>
                  <a:gd name="T2" fmla="*/ 27 w 39"/>
                  <a:gd name="T3" fmla="*/ 7 h 58"/>
                  <a:gd name="T4" fmla="*/ 31 w 39"/>
                  <a:gd name="T5" fmla="*/ 1 h 58"/>
                  <a:gd name="T6" fmla="*/ 34 w 39"/>
                  <a:gd name="T7" fmla="*/ 6 h 58"/>
                  <a:gd name="T8" fmla="*/ 35 w 39"/>
                  <a:gd name="T9" fmla="*/ 26 h 58"/>
                  <a:gd name="T10" fmla="*/ 20 w 39"/>
                  <a:gd name="T11" fmla="*/ 52 h 58"/>
                  <a:gd name="T12" fmla="*/ 9 w 39"/>
                  <a:gd name="T13" fmla="*/ 57 h 58"/>
                  <a:gd name="T14" fmla="*/ 1 w 39"/>
                  <a:gd name="T15" fmla="*/ 43 h 58"/>
                  <a:gd name="T16" fmla="*/ 4 w 39"/>
                  <a:gd name="T17" fmla="*/ 6 h 58"/>
                  <a:gd name="T18" fmla="*/ 8 w 39"/>
                  <a:gd name="T19" fmla="*/ 0 h 58"/>
                  <a:gd name="T20" fmla="*/ 15 w 39"/>
                  <a:gd name="T21" fmla="*/ 6 h 58"/>
                  <a:gd name="T22" fmla="*/ 14 w 39"/>
                  <a:gd name="T23" fmla="*/ 20 h 58"/>
                  <a:gd name="T24" fmla="*/ 14 w 39"/>
                  <a:gd name="T25" fmla="*/ 28 h 58"/>
                  <a:gd name="T26" fmla="*/ 16 w 39"/>
                  <a:gd name="T27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58">
                    <a:moveTo>
                      <a:pt x="16" y="29"/>
                    </a:moveTo>
                    <a:cubicBezTo>
                      <a:pt x="19" y="21"/>
                      <a:pt x="23" y="14"/>
                      <a:pt x="27" y="7"/>
                    </a:cubicBezTo>
                    <a:cubicBezTo>
                      <a:pt x="28" y="5"/>
                      <a:pt x="29" y="3"/>
                      <a:pt x="31" y="1"/>
                    </a:cubicBezTo>
                    <a:cubicBezTo>
                      <a:pt x="32" y="3"/>
                      <a:pt x="33" y="4"/>
                      <a:pt x="34" y="6"/>
                    </a:cubicBezTo>
                    <a:cubicBezTo>
                      <a:pt x="37" y="12"/>
                      <a:pt x="39" y="19"/>
                      <a:pt x="35" y="26"/>
                    </a:cubicBezTo>
                    <a:cubicBezTo>
                      <a:pt x="30" y="34"/>
                      <a:pt x="25" y="43"/>
                      <a:pt x="20" y="52"/>
                    </a:cubicBezTo>
                    <a:cubicBezTo>
                      <a:pt x="18" y="56"/>
                      <a:pt x="12" y="58"/>
                      <a:pt x="9" y="57"/>
                    </a:cubicBezTo>
                    <a:cubicBezTo>
                      <a:pt x="2" y="54"/>
                      <a:pt x="0" y="50"/>
                      <a:pt x="1" y="43"/>
                    </a:cubicBezTo>
                    <a:cubicBezTo>
                      <a:pt x="2" y="31"/>
                      <a:pt x="3" y="18"/>
                      <a:pt x="4" y="6"/>
                    </a:cubicBezTo>
                    <a:cubicBezTo>
                      <a:pt x="4" y="4"/>
                      <a:pt x="4" y="0"/>
                      <a:pt x="8" y="0"/>
                    </a:cubicBezTo>
                    <a:cubicBezTo>
                      <a:pt x="11" y="0"/>
                      <a:pt x="15" y="1"/>
                      <a:pt x="15" y="6"/>
                    </a:cubicBezTo>
                    <a:cubicBezTo>
                      <a:pt x="15" y="10"/>
                      <a:pt x="14" y="15"/>
                      <a:pt x="14" y="20"/>
                    </a:cubicBezTo>
                    <a:cubicBezTo>
                      <a:pt x="14" y="23"/>
                      <a:pt x="14" y="25"/>
                      <a:pt x="14" y="28"/>
                    </a:cubicBezTo>
                    <a:cubicBezTo>
                      <a:pt x="14" y="28"/>
                      <a:pt x="15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B1E7250F-5AF4-427A-B14E-74B3248C1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0111" y="3138488"/>
                <a:ext cx="134938" cy="373063"/>
              </a:xfrm>
              <a:custGeom>
                <a:avLst/>
                <a:gdLst>
                  <a:gd name="T0" fmla="*/ 9 w 47"/>
                  <a:gd name="T1" fmla="*/ 73 h 88"/>
                  <a:gd name="T2" fmla="*/ 3 w 47"/>
                  <a:gd name="T3" fmla="*/ 67 h 88"/>
                  <a:gd name="T4" fmla="*/ 3 w 47"/>
                  <a:gd name="T5" fmla="*/ 57 h 88"/>
                  <a:gd name="T6" fmla="*/ 20 w 47"/>
                  <a:gd name="T7" fmla="*/ 38 h 88"/>
                  <a:gd name="T8" fmla="*/ 33 w 47"/>
                  <a:gd name="T9" fmla="*/ 20 h 88"/>
                  <a:gd name="T10" fmla="*/ 33 w 47"/>
                  <a:gd name="T11" fmla="*/ 4 h 88"/>
                  <a:gd name="T12" fmla="*/ 32 w 47"/>
                  <a:gd name="T13" fmla="*/ 1 h 88"/>
                  <a:gd name="T14" fmla="*/ 33 w 47"/>
                  <a:gd name="T15" fmla="*/ 0 h 88"/>
                  <a:gd name="T16" fmla="*/ 41 w 47"/>
                  <a:gd name="T17" fmla="*/ 6 h 88"/>
                  <a:gd name="T18" fmla="*/ 43 w 47"/>
                  <a:gd name="T19" fmla="*/ 26 h 88"/>
                  <a:gd name="T20" fmla="*/ 29 w 47"/>
                  <a:gd name="T21" fmla="*/ 48 h 88"/>
                  <a:gd name="T22" fmla="*/ 30 w 47"/>
                  <a:gd name="T23" fmla="*/ 52 h 88"/>
                  <a:gd name="T24" fmla="*/ 40 w 47"/>
                  <a:gd name="T25" fmla="*/ 73 h 88"/>
                  <a:gd name="T26" fmla="*/ 41 w 47"/>
                  <a:gd name="T27" fmla="*/ 84 h 88"/>
                  <a:gd name="T28" fmla="*/ 37 w 47"/>
                  <a:gd name="T29" fmla="*/ 86 h 88"/>
                  <a:gd name="T30" fmla="*/ 31 w 47"/>
                  <a:gd name="T31" fmla="*/ 75 h 88"/>
                  <a:gd name="T32" fmla="*/ 28 w 47"/>
                  <a:gd name="T33" fmla="*/ 60 h 88"/>
                  <a:gd name="T34" fmla="*/ 22 w 47"/>
                  <a:gd name="T35" fmla="*/ 59 h 88"/>
                  <a:gd name="T36" fmla="*/ 9 w 47"/>
                  <a:gd name="T37" fmla="*/ 7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88">
                    <a:moveTo>
                      <a:pt x="9" y="73"/>
                    </a:moveTo>
                    <a:cubicBezTo>
                      <a:pt x="7" y="71"/>
                      <a:pt x="5" y="69"/>
                      <a:pt x="3" y="67"/>
                    </a:cubicBezTo>
                    <a:cubicBezTo>
                      <a:pt x="1" y="64"/>
                      <a:pt x="0" y="61"/>
                      <a:pt x="3" y="57"/>
                    </a:cubicBezTo>
                    <a:cubicBezTo>
                      <a:pt x="9" y="51"/>
                      <a:pt x="14" y="45"/>
                      <a:pt x="20" y="38"/>
                    </a:cubicBezTo>
                    <a:cubicBezTo>
                      <a:pt x="24" y="32"/>
                      <a:pt x="28" y="26"/>
                      <a:pt x="33" y="20"/>
                    </a:cubicBezTo>
                    <a:cubicBezTo>
                      <a:pt x="36" y="15"/>
                      <a:pt x="36" y="9"/>
                      <a:pt x="33" y="4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36" y="2"/>
                      <a:pt x="39" y="4"/>
                      <a:pt x="41" y="6"/>
                    </a:cubicBezTo>
                    <a:cubicBezTo>
                      <a:pt x="46" y="11"/>
                      <a:pt x="47" y="20"/>
                      <a:pt x="43" y="26"/>
                    </a:cubicBezTo>
                    <a:cubicBezTo>
                      <a:pt x="39" y="33"/>
                      <a:pt x="34" y="40"/>
                      <a:pt x="29" y="48"/>
                    </a:cubicBezTo>
                    <a:cubicBezTo>
                      <a:pt x="29" y="49"/>
                      <a:pt x="29" y="52"/>
                      <a:pt x="30" y="52"/>
                    </a:cubicBezTo>
                    <a:cubicBezTo>
                      <a:pt x="38" y="57"/>
                      <a:pt x="38" y="65"/>
                      <a:pt x="40" y="73"/>
                    </a:cubicBezTo>
                    <a:cubicBezTo>
                      <a:pt x="41" y="76"/>
                      <a:pt x="41" y="80"/>
                      <a:pt x="41" y="84"/>
                    </a:cubicBezTo>
                    <a:cubicBezTo>
                      <a:pt x="41" y="87"/>
                      <a:pt x="39" y="88"/>
                      <a:pt x="37" y="86"/>
                    </a:cubicBezTo>
                    <a:cubicBezTo>
                      <a:pt x="33" y="83"/>
                      <a:pt x="31" y="81"/>
                      <a:pt x="31" y="75"/>
                    </a:cubicBezTo>
                    <a:cubicBezTo>
                      <a:pt x="31" y="70"/>
                      <a:pt x="30" y="65"/>
                      <a:pt x="28" y="60"/>
                    </a:cubicBezTo>
                    <a:cubicBezTo>
                      <a:pt x="27" y="55"/>
                      <a:pt x="25" y="56"/>
                      <a:pt x="22" y="59"/>
                    </a:cubicBezTo>
                    <a:cubicBezTo>
                      <a:pt x="18" y="64"/>
                      <a:pt x="14" y="68"/>
                      <a:pt x="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978F8727-DCDD-41B8-8A86-3756140F9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924" y="3138488"/>
                <a:ext cx="75438" cy="79375"/>
              </a:xfrm>
              <a:custGeom>
                <a:avLst/>
                <a:gdLst>
                  <a:gd name="T0" fmla="*/ 0 w 26"/>
                  <a:gd name="T1" fmla="*/ 0 h 19"/>
                  <a:gd name="T2" fmla="*/ 20 w 26"/>
                  <a:gd name="T3" fmla="*/ 1 h 19"/>
                  <a:gd name="T4" fmla="*/ 23 w 26"/>
                  <a:gd name="T5" fmla="*/ 12 h 19"/>
                  <a:gd name="T6" fmla="*/ 12 w 26"/>
                  <a:gd name="T7" fmla="*/ 18 h 19"/>
                  <a:gd name="T8" fmla="*/ 3 w 26"/>
                  <a:gd name="T9" fmla="*/ 11 h 19"/>
                  <a:gd name="T10" fmla="*/ 0 w 26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9">
                    <a:moveTo>
                      <a:pt x="0" y="0"/>
                    </a:moveTo>
                    <a:cubicBezTo>
                      <a:pt x="8" y="1"/>
                      <a:pt x="14" y="1"/>
                      <a:pt x="20" y="1"/>
                    </a:cubicBezTo>
                    <a:cubicBezTo>
                      <a:pt x="24" y="1"/>
                      <a:pt x="26" y="8"/>
                      <a:pt x="23" y="12"/>
                    </a:cubicBezTo>
                    <a:cubicBezTo>
                      <a:pt x="21" y="16"/>
                      <a:pt x="17" y="19"/>
                      <a:pt x="12" y="18"/>
                    </a:cubicBezTo>
                    <a:cubicBezTo>
                      <a:pt x="8" y="18"/>
                      <a:pt x="5" y="15"/>
                      <a:pt x="3" y="11"/>
                    </a:cubicBezTo>
                    <a:cubicBezTo>
                      <a:pt x="2" y="8"/>
                      <a:pt x="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31656C-578A-4360-826D-EAC148893C74}"/>
              </a:ext>
            </a:extLst>
          </p:cNvPr>
          <p:cNvGrpSpPr/>
          <p:nvPr/>
        </p:nvGrpSpPr>
        <p:grpSpPr>
          <a:xfrm>
            <a:off x="989681" y="1637864"/>
            <a:ext cx="2766486" cy="693738"/>
            <a:chOff x="6738929" y="2270918"/>
            <a:chExt cx="2766486" cy="693738"/>
          </a:xfrm>
          <a:solidFill>
            <a:schemeClr val="bg2">
              <a:lumMod val="50000"/>
            </a:schemeClr>
          </a:solidFill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3758699-3B62-4DE6-BD89-720F12049B3A}"/>
                </a:ext>
              </a:extLst>
            </p:cNvPr>
            <p:cNvGrpSpPr/>
            <p:nvPr/>
          </p:nvGrpSpPr>
          <p:grpSpPr>
            <a:xfrm>
              <a:off x="8180494" y="2355056"/>
              <a:ext cx="484188" cy="509588"/>
              <a:chOff x="6113463" y="3541713"/>
              <a:chExt cx="484188" cy="509588"/>
            </a:xfrm>
            <a:grpFill/>
          </p:grpSpPr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E4D5757-A607-438F-9928-3C4EE88B23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463" y="3579813"/>
                <a:ext cx="252413" cy="428625"/>
              </a:xfrm>
              <a:custGeom>
                <a:avLst/>
                <a:gdLst>
                  <a:gd name="T0" fmla="*/ 39 w 59"/>
                  <a:gd name="T1" fmla="*/ 78 h 101"/>
                  <a:gd name="T2" fmla="*/ 17 w 59"/>
                  <a:gd name="T3" fmla="*/ 94 h 101"/>
                  <a:gd name="T4" fmla="*/ 8 w 59"/>
                  <a:gd name="T5" fmla="*/ 94 h 101"/>
                  <a:gd name="T6" fmla="*/ 0 w 59"/>
                  <a:gd name="T7" fmla="*/ 79 h 101"/>
                  <a:gd name="T8" fmla="*/ 17 w 59"/>
                  <a:gd name="T9" fmla="*/ 73 h 101"/>
                  <a:gd name="T10" fmla="*/ 10 w 59"/>
                  <a:gd name="T11" fmla="*/ 68 h 101"/>
                  <a:gd name="T12" fmla="*/ 8 w 59"/>
                  <a:gd name="T13" fmla="*/ 60 h 101"/>
                  <a:gd name="T14" fmla="*/ 18 w 59"/>
                  <a:gd name="T15" fmla="*/ 23 h 101"/>
                  <a:gd name="T16" fmla="*/ 26 w 59"/>
                  <a:gd name="T17" fmla="*/ 17 h 101"/>
                  <a:gd name="T18" fmla="*/ 36 w 59"/>
                  <a:gd name="T19" fmla="*/ 26 h 101"/>
                  <a:gd name="T20" fmla="*/ 36 w 59"/>
                  <a:gd name="T21" fmla="*/ 27 h 101"/>
                  <a:gd name="T22" fmla="*/ 43 w 59"/>
                  <a:gd name="T23" fmla="*/ 40 h 101"/>
                  <a:gd name="T24" fmla="*/ 42 w 59"/>
                  <a:gd name="T25" fmla="*/ 12 h 101"/>
                  <a:gd name="T26" fmla="*/ 21 w 59"/>
                  <a:gd name="T27" fmla="*/ 5 h 101"/>
                  <a:gd name="T28" fmla="*/ 44 w 59"/>
                  <a:gd name="T29" fmla="*/ 1 h 101"/>
                  <a:gd name="T30" fmla="*/ 57 w 59"/>
                  <a:gd name="T31" fmla="*/ 17 h 101"/>
                  <a:gd name="T32" fmla="*/ 56 w 59"/>
                  <a:gd name="T33" fmla="*/ 48 h 101"/>
                  <a:gd name="T34" fmla="*/ 57 w 59"/>
                  <a:gd name="T35" fmla="*/ 55 h 101"/>
                  <a:gd name="T36" fmla="*/ 55 w 59"/>
                  <a:gd name="T37" fmla="*/ 64 h 101"/>
                  <a:gd name="T38" fmla="*/ 54 w 59"/>
                  <a:gd name="T39" fmla="*/ 71 h 101"/>
                  <a:gd name="T40" fmla="*/ 52 w 59"/>
                  <a:gd name="T41" fmla="*/ 95 h 101"/>
                  <a:gd name="T42" fmla="*/ 49 w 59"/>
                  <a:gd name="T43" fmla="*/ 101 h 101"/>
                  <a:gd name="T44" fmla="*/ 43 w 59"/>
                  <a:gd name="T45" fmla="*/ 98 h 101"/>
                  <a:gd name="T46" fmla="*/ 38 w 59"/>
                  <a:gd name="T47" fmla="*/ 86 h 101"/>
                  <a:gd name="T48" fmla="*/ 39 w 59"/>
                  <a:gd name="T49" fmla="*/ 78 h 101"/>
                  <a:gd name="T50" fmla="*/ 42 w 59"/>
                  <a:gd name="T51" fmla="*/ 47 h 101"/>
                  <a:gd name="T52" fmla="*/ 32 w 59"/>
                  <a:gd name="T53" fmla="*/ 44 h 101"/>
                  <a:gd name="T54" fmla="*/ 29 w 59"/>
                  <a:gd name="T55" fmla="*/ 64 h 101"/>
                  <a:gd name="T56" fmla="*/ 42 w 59"/>
                  <a:gd name="T57" fmla="*/ 4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101">
                    <a:moveTo>
                      <a:pt x="39" y="78"/>
                    </a:moveTo>
                    <a:cubicBezTo>
                      <a:pt x="31" y="84"/>
                      <a:pt x="24" y="89"/>
                      <a:pt x="17" y="94"/>
                    </a:cubicBezTo>
                    <a:cubicBezTo>
                      <a:pt x="14" y="97"/>
                      <a:pt x="11" y="96"/>
                      <a:pt x="8" y="94"/>
                    </a:cubicBezTo>
                    <a:cubicBezTo>
                      <a:pt x="4" y="90"/>
                      <a:pt x="0" y="86"/>
                      <a:pt x="0" y="79"/>
                    </a:cubicBezTo>
                    <a:cubicBezTo>
                      <a:pt x="6" y="82"/>
                      <a:pt x="12" y="80"/>
                      <a:pt x="17" y="73"/>
                    </a:cubicBezTo>
                    <a:cubicBezTo>
                      <a:pt x="15" y="72"/>
                      <a:pt x="13" y="70"/>
                      <a:pt x="10" y="68"/>
                    </a:cubicBezTo>
                    <a:cubicBezTo>
                      <a:pt x="7" y="66"/>
                      <a:pt x="7" y="63"/>
                      <a:pt x="8" y="60"/>
                    </a:cubicBezTo>
                    <a:cubicBezTo>
                      <a:pt x="11" y="48"/>
                      <a:pt x="15" y="36"/>
                      <a:pt x="18" y="23"/>
                    </a:cubicBezTo>
                    <a:cubicBezTo>
                      <a:pt x="19" y="20"/>
                      <a:pt x="20" y="16"/>
                      <a:pt x="26" y="17"/>
                    </a:cubicBezTo>
                    <a:cubicBezTo>
                      <a:pt x="32" y="18"/>
                      <a:pt x="36" y="21"/>
                      <a:pt x="36" y="26"/>
                    </a:cubicBezTo>
                    <a:cubicBezTo>
                      <a:pt x="36" y="26"/>
                      <a:pt x="36" y="27"/>
                      <a:pt x="36" y="27"/>
                    </a:cubicBezTo>
                    <a:cubicBezTo>
                      <a:pt x="35" y="33"/>
                      <a:pt x="38" y="37"/>
                      <a:pt x="43" y="40"/>
                    </a:cubicBezTo>
                    <a:cubicBezTo>
                      <a:pt x="43" y="31"/>
                      <a:pt x="42" y="22"/>
                      <a:pt x="42" y="12"/>
                    </a:cubicBezTo>
                    <a:cubicBezTo>
                      <a:pt x="30" y="16"/>
                      <a:pt x="20" y="12"/>
                      <a:pt x="21" y="5"/>
                    </a:cubicBezTo>
                    <a:cubicBezTo>
                      <a:pt x="29" y="3"/>
                      <a:pt x="36" y="1"/>
                      <a:pt x="44" y="1"/>
                    </a:cubicBezTo>
                    <a:cubicBezTo>
                      <a:pt x="54" y="0"/>
                      <a:pt x="59" y="8"/>
                      <a:pt x="57" y="17"/>
                    </a:cubicBezTo>
                    <a:cubicBezTo>
                      <a:pt x="56" y="27"/>
                      <a:pt x="56" y="38"/>
                      <a:pt x="56" y="48"/>
                    </a:cubicBezTo>
                    <a:cubicBezTo>
                      <a:pt x="56" y="50"/>
                      <a:pt x="57" y="52"/>
                      <a:pt x="57" y="55"/>
                    </a:cubicBezTo>
                    <a:cubicBezTo>
                      <a:pt x="57" y="58"/>
                      <a:pt x="56" y="61"/>
                      <a:pt x="55" y="64"/>
                    </a:cubicBezTo>
                    <a:cubicBezTo>
                      <a:pt x="55" y="66"/>
                      <a:pt x="54" y="68"/>
                      <a:pt x="54" y="71"/>
                    </a:cubicBezTo>
                    <a:cubicBezTo>
                      <a:pt x="53" y="79"/>
                      <a:pt x="53" y="87"/>
                      <a:pt x="52" y="95"/>
                    </a:cubicBezTo>
                    <a:cubicBezTo>
                      <a:pt x="52" y="97"/>
                      <a:pt x="51" y="100"/>
                      <a:pt x="49" y="101"/>
                    </a:cubicBezTo>
                    <a:cubicBezTo>
                      <a:pt x="47" y="101"/>
                      <a:pt x="44" y="100"/>
                      <a:pt x="43" y="98"/>
                    </a:cubicBezTo>
                    <a:cubicBezTo>
                      <a:pt x="39" y="95"/>
                      <a:pt x="36" y="92"/>
                      <a:pt x="38" y="86"/>
                    </a:cubicBezTo>
                    <a:cubicBezTo>
                      <a:pt x="39" y="84"/>
                      <a:pt x="39" y="81"/>
                      <a:pt x="39" y="78"/>
                    </a:cubicBezTo>
                    <a:close/>
                    <a:moveTo>
                      <a:pt x="42" y="47"/>
                    </a:moveTo>
                    <a:cubicBezTo>
                      <a:pt x="39" y="46"/>
                      <a:pt x="36" y="45"/>
                      <a:pt x="32" y="44"/>
                    </a:cubicBezTo>
                    <a:cubicBezTo>
                      <a:pt x="31" y="51"/>
                      <a:pt x="30" y="57"/>
                      <a:pt x="29" y="64"/>
                    </a:cubicBezTo>
                    <a:cubicBezTo>
                      <a:pt x="39" y="61"/>
                      <a:pt x="42" y="57"/>
                      <a:pt x="4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0052259B-D700-43E0-BBB0-7DAD803745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1113" y="3541713"/>
                <a:ext cx="236538" cy="509588"/>
              </a:xfrm>
              <a:custGeom>
                <a:avLst/>
                <a:gdLst>
                  <a:gd name="T0" fmla="*/ 11 w 55"/>
                  <a:gd name="T1" fmla="*/ 89 h 120"/>
                  <a:gd name="T2" fmla="*/ 10 w 55"/>
                  <a:gd name="T3" fmla="*/ 100 h 120"/>
                  <a:gd name="T4" fmla="*/ 6 w 55"/>
                  <a:gd name="T5" fmla="*/ 104 h 120"/>
                  <a:gd name="T6" fmla="*/ 1 w 55"/>
                  <a:gd name="T7" fmla="*/ 99 h 120"/>
                  <a:gd name="T8" fmla="*/ 3 w 55"/>
                  <a:gd name="T9" fmla="*/ 84 h 120"/>
                  <a:gd name="T10" fmla="*/ 14 w 55"/>
                  <a:gd name="T11" fmla="*/ 37 h 120"/>
                  <a:gd name="T12" fmla="*/ 22 w 55"/>
                  <a:gd name="T13" fmla="*/ 11 h 120"/>
                  <a:gd name="T14" fmla="*/ 26 w 55"/>
                  <a:gd name="T15" fmla="*/ 19 h 120"/>
                  <a:gd name="T16" fmla="*/ 20 w 55"/>
                  <a:gd name="T17" fmla="*/ 40 h 120"/>
                  <a:gd name="T18" fmla="*/ 27 w 55"/>
                  <a:gd name="T19" fmla="*/ 35 h 120"/>
                  <a:gd name="T20" fmla="*/ 35 w 55"/>
                  <a:gd name="T21" fmla="*/ 30 h 120"/>
                  <a:gd name="T22" fmla="*/ 33 w 55"/>
                  <a:gd name="T23" fmla="*/ 9 h 120"/>
                  <a:gd name="T24" fmla="*/ 28 w 55"/>
                  <a:gd name="T25" fmla="*/ 8 h 120"/>
                  <a:gd name="T26" fmla="*/ 19 w 55"/>
                  <a:gd name="T27" fmla="*/ 12 h 120"/>
                  <a:gd name="T28" fmla="*/ 12 w 55"/>
                  <a:gd name="T29" fmla="*/ 15 h 120"/>
                  <a:gd name="T30" fmla="*/ 9 w 55"/>
                  <a:gd name="T31" fmla="*/ 11 h 120"/>
                  <a:gd name="T32" fmla="*/ 11 w 55"/>
                  <a:gd name="T33" fmla="*/ 8 h 120"/>
                  <a:gd name="T34" fmla="*/ 31 w 55"/>
                  <a:gd name="T35" fmla="*/ 0 h 120"/>
                  <a:gd name="T36" fmla="*/ 45 w 55"/>
                  <a:gd name="T37" fmla="*/ 15 h 120"/>
                  <a:gd name="T38" fmla="*/ 44 w 55"/>
                  <a:gd name="T39" fmla="*/ 46 h 120"/>
                  <a:gd name="T40" fmla="*/ 48 w 55"/>
                  <a:gd name="T41" fmla="*/ 54 h 120"/>
                  <a:gd name="T42" fmla="*/ 48 w 55"/>
                  <a:gd name="T43" fmla="*/ 71 h 120"/>
                  <a:gd name="T44" fmla="*/ 44 w 55"/>
                  <a:gd name="T45" fmla="*/ 77 h 120"/>
                  <a:gd name="T46" fmla="*/ 44 w 55"/>
                  <a:gd name="T47" fmla="*/ 110 h 120"/>
                  <a:gd name="T48" fmla="*/ 44 w 55"/>
                  <a:gd name="T49" fmla="*/ 114 h 120"/>
                  <a:gd name="T50" fmla="*/ 41 w 55"/>
                  <a:gd name="T51" fmla="*/ 120 h 120"/>
                  <a:gd name="T52" fmla="*/ 32 w 55"/>
                  <a:gd name="T53" fmla="*/ 118 h 120"/>
                  <a:gd name="T54" fmla="*/ 13 w 55"/>
                  <a:gd name="T55" fmla="*/ 91 h 120"/>
                  <a:gd name="T56" fmla="*/ 12 w 55"/>
                  <a:gd name="T57" fmla="*/ 89 h 120"/>
                  <a:gd name="T58" fmla="*/ 11 w 55"/>
                  <a:gd name="T59" fmla="*/ 89 h 120"/>
                  <a:gd name="T60" fmla="*/ 24 w 55"/>
                  <a:gd name="T61" fmla="*/ 76 h 120"/>
                  <a:gd name="T62" fmla="*/ 23 w 55"/>
                  <a:gd name="T63" fmla="*/ 74 h 120"/>
                  <a:gd name="T64" fmla="*/ 27 w 55"/>
                  <a:gd name="T65" fmla="*/ 71 h 120"/>
                  <a:gd name="T66" fmla="*/ 33 w 55"/>
                  <a:gd name="T67" fmla="*/ 67 h 120"/>
                  <a:gd name="T68" fmla="*/ 32 w 55"/>
                  <a:gd name="T69" fmla="*/ 63 h 120"/>
                  <a:gd name="T70" fmla="*/ 22 w 55"/>
                  <a:gd name="T71" fmla="*/ 52 h 120"/>
                  <a:gd name="T72" fmla="*/ 18 w 55"/>
                  <a:gd name="T73" fmla="*/ 89 h 120"/>
                  <a:gd name="T74" fmla="*/ 33 w 55"/>
                  <a:gd name="T75" fmla="*/ 107 h 120"/>
                  <a:gd name="T76" fmla="*/ 35 w 55"/>
                  <a:gd name="T77" fmla="*/ 77 h 120"/>
                  <a:gd name="T78" fmla="*/ 31 w 55"/>
                  <a:gd name="T79" fmla="*/ 75 h 120"/>
                  <a:gd name="T80" fmla="*/ 24 w 55"/>
                  <a:gd name="T81" fmla="*/ 7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5" h="120">
                    <a:moveTo>
                      <a:pt x="11" y="89"/>
                    </a:moveTo>
                    <a:cubicBezTo>
                      <a:pt x="10" y="93"/>
                      <a:pt x="10" y="96"/>
                      <a:pt x="10" y="100"/>
                    </a:cubicBezTo>
                    <a:cubicBezTo>
                      <a:pt x="9" y="102"/>
                      <a:pt x="9" y="104"/>
                      <a:pt x="6" y="104"/>
                    </a:cubicBezTo>
                    <a:cubicBezTo>
                      <a:pt x="3" y="104"/>
                      <a:pt x="0" y="103"/>
                      <a:pt x="1" y="99"/>
                    </a:cubicBezTo>
                    <a:cubicBezTo>
                      <a:pt x="2" y="94"/>
                      <a:pt x="2" y="89"/>
                      <a:pt x="3" y="84"/>
                    </a:cubicBezTo>
                    <a:cubicBezTo>
                      <a:pt x="7" y="68"/>
                      <a:pt x="10" y="53"/>
                      <a:pt x="14" y="37"/>
                    </a:cubicBezTo>
                    <a:cubicBezTo>
                      <a:pt x="16" y="29"/>
                      <a:pt x="19" y="20"/>
                      <a:pt x="22" y="11"/>
                    </a:cubicBezTo>
                    <a:cubicBezTo>
                      <a:pt x="26" y="13"/>
                      <a:pt x="27" y="15"/>
                      <a:pt x="26" y="19"/>
                    </a:cubicBezTo>
                    <a:cubicBezTo>
                      <a:pt x="24" y="25"/>
                      <a:pt x="22" y="32"/>
                      <a:pt x="20" y="40"/>
                    </a:cubicBezTo>
                    <a:cubicBezTo>
                      <a:pt x="23" y="37"/>
                      <a:pt x="25" y="36"/>
                      <a:pt x="27" y="35"/>
                    </a:cubicBezTo>
                    <a:cubicBezTo>
                      <a:pt x="30" y="33"/>
                      <a:pt x="34" y="32"/>
                      <a:pt x="35" y="30"/>
                    </a:cubicBezTo>
                    <a:cubicBezTo>
                      <a:pt x="36" y="23"/>
                      <a:pt x="37" y="16"/>
                      <a:pt x="33" y="9"/>
                    </a:cubicBezTo>
                    <a:cubicBezTo>
                      <a:pt x="33" y="8"/>
                      <a:pt x="30" y="7"/>
                      <a:pt x="28" y="8"/>
                    </a:cubicBezTo>
                    <a:cubicBezTo>
                      <a:pt x="25" y="9"/>
                      <a:pt x="22" y="11"/>
                      <a:pt x="19" y="12"/>
                    </a:cubicBezTo>
                    <a:cubicBezTo>
                      <a:pt x="17" y="13"/>
                      <a:pt x="15" y="15"/>
                      <a:pt x="12" y="15"/>
                    </a:cubicBezTo>
                    <a:cubicBezTo>
                      <a:pt x="11" y="15"/>
                      <a:pt x="9" y="13"/>
                      <a:pt x="9" y="11"/>
                    </a:cubicBezTo>
                    <a:cubicBezTo>
                      <a:pt x="8" y="11"/>
                      <a:pt x="10" y="9"/>
                      <a:pt x="11" y="8"/>
                    </a:cubicBezTo>
                    <a:cubicBezTo>
                      <a:pt x="17" y="4"/>
                      <a:pt x="23" y="0"/>
                      <a:pt x="31" y="0"/>
                    </a:cubicBezTo>
                    <a:cubicBezTo>
                      <a:pt x="41" y="1"/>
                      <a:pt x="46" y="5"/>
                      <a:pt x="45" y="15"/>
                    </a:cubicBezTo>
                    <a:cubicBezTo>
                      <a:pt x="45" y="25"/>
                      <a:pt x="45" y="36"/>
                      <a:pt x="44" y="46"/>
                    </a:cubicBezTo>
                    <a:cubicBezTo>
                      <a:pt x="44" y="50"/>
                      <a:pt x="45" y="52"/>
                      <a:pt x="48" y="54"/>
                    </a:cubicBezTo>
                    <a:cubicBezTo>
                      <a:pt x="55" y="60"/>
                      <a:pt x="55" y="66"/>
                      <a:pt x="48" y="71"/>
                    </a:cubicBezTo>
                    <a:cubicBezTo>
                      <a:pt x="45" y="72"/>
                      <a:pt x="44" y="74"/>
                      <a:pt x="44" y="77"/>
                    </a:cubicBezTo>
                    <a:cubicBezTo>
                      <a:pt x="45" y="88"/>
                      <a:pt x="44" y="99"/>
                      <a:pt x="44" y="110"/>
                    </a:cubicBezTo>
                    <a:cubicBezTo>
                      <a:pt x="44" y="112"/>
                      <a:pt x="45" y="113"/>
                      <a:pt x="44" y="114"/>
                    </a:cubicBezTo>
                    <a:cubicBezTo>
                      <a:pt x="43" y="116"/>
                      <a:pt x="42" y="120"/>
                      <a:pt x="41" y="120"/>
                    </a:cubicBezTo>
                    <a:cubicBezTo>
                      <a:pt x="38" y="120"/>
                      <a:pt x="34" y="120"/>
                      <a:pt x="32" y="118"/>
                    </a:cubicBezTo>
                    <a:cubicBezTo>
                      <a:pt x="25" y="109"/>
                      <a:pt x="19" y="100"/>
                      <a:pt x="13" y="91"/>
                    </a:cubicBezTo>
                    <a:cubicBezTo>
                      <a:pt x="12" y="90"/>
                      <a:pt x="12" y="90"/>
                      <a:pt x="12" y="89"/>
                    </a:cubicBezTo>
                    <a:cubicBezTo>
                      <a:pt x="11" y="89"/>
                      <a:pt x="11" y="89"/>
                      <a:pt x="11" y="89"/>
                    </a:cubicBezTo>
                    <a:close/>
                    <a:moveTo>
                      <a:pt x="24" y="76"/>
                    </a:moveTo>
                    <a:cubicBezTo>
                      <a:pt x="23" y="75"/>
                      <a:pt x="23" y="75"/>
                      <a:pt x="23" y="74"/>
                    </a:cubicBezTo>
                    <a:cubicBezTo>
                      <a:pt x="24" y="73"/>
                      <a:pt x="26" y="72"/>
                      <a:pt x="27" y="71"/>
                    </a:cubicBezTo>
                    <a:cubicBezTo>
                      <a:pt x="29" y="70"/>
                      <a:pt x="31" y="69"/>
                      <a:pt x="33" y="67"/>
                    </a:cubicBezTo>
                    <a:cubicBezTo>
                      <a:pt x="35" y="66"/>
                      <a:pt x="35" y="63"/>
                      <a:pt x="32" y="63"/>
                    </a:cubicBezTo>
                    <a:cubicBezTo>
                      <a:pt x="27" y="61"/>
                      <a:pt x="24" y="58"/>
                      <a:pt x="22" y="52"/>
                    </a:cubicBezTo>
                    <a:cubicBezTo>
                      <a:pt x="17" y="65"/>
                      <a:pt x="13" y="77"/>
                      <a:pt x="18" y="89"/>
                    </a:cubicBezTo>
                    <a:cubicBezTo>
                      <a:pt x="21" y="97"/>
                      <a:pt x="27" y="101"/>
                      <a:pt x="33" y="107"/>
                    </a:cubicBezTo>
                    <a:cubicBezTo>
                      <a:pt x="34" y="97"/>
                      <a:pt x="34" y="87"/>
                      <a:pt x="35" y="77"/>
                    </a:cubicBezTo>
                    <a:cubicBezTo>
                      <a:pt x="35" y="77"/>
                      <a:pt x="32" y="75"/>
                      <a:pt x="31" y="75"/>
                    </a:cubicBezTo>
                    <a:cubicBezTo>
                      <a:pt x="29" y="75"/>
                      <a:pt x="26" y="76"/>
                      <a:pt x="24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F0DD7F0-4598-4778-891A-72D441F183A3}"/>
                </a:ext>
              </a:extLst>
            </p:cNvPr>
            <p:cNvGrpSpPr/>
            <p:nvPr/>
          </p:nvGrpSpPr>
          <p:grpSpPr>
            <a:xfrm>
              <a:off x="6738929" y="2270918"/>
              <a:ext cx="549275" cy="693738"/>
              <a:chOff x="6108700" y="2066926"/>
              <a:chExt cx="549275" cy="693738"/>
            </a:xfrm>
            <a:grpFill/>
          </p:grpSpPr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07E695A3-0EA9-43FF-A2CB-0B855F5E56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8700" y="2066926"/>
                <a:ext cx="549275" cy="655638"/>
              </a:xfrm>
              <a:custGeom>
                <a:avLst/>
                <a:gdLst>
                  <a:gd name="T0" fmla="*/ 54 w 128"/>
                  <a:gd name="T1" fmla="*/ 76 h 154"/>
                  <a:gd name="T2" fmla="*/ 66 w 128"/>
                  <a:gd name="T3" fmla="*/ 53 h 154"/>
                  <a:gd name="T4" fmla="*/ 49 w 128"/>
                  <a:gd name="T5" fmla="*/ 47 h 154"/>
                  <a:gd name="T6" fmla="*/ 64 w 128"/>
                  <a:gd name="T7" fmla="*/ 44 h 154"/>
                  <a:gd name="T8" fmla="*/ 83 w 128"/>
                  <a:gd name="T9" fmla="*/ 6 h 154"/>
                  <a:gd name="T10" fmla="*/ 91 w 128"/>
                  <a:gd name="T11" fmla="*/ 11 h 154"/>
                  <a:gd name="T12" fmla="*/ 96 w 128"/>
                  <a:gd name="T13" fmla="*/ 36 h 154"/>
                  <a:gd name="T14" fmla="*/ 106 w 128"/>
                  <a:gd name="T15" fmla="*/ 41 h 154"/>
                  <a:gd name="T16" fmla="*/ 82 w 128"/>
                  <a:gd name="T17" fmla="*/ 50 h 154"/>
                  <a:gd name="T18" fmla="*/ 71 w 128"/>
                  <a:gd name="T19" fmla="*/ 65 h 154"/>
                  <a:gd name="T20" fmla="*/ 110 w 128"/>
                  <a:gd name="T21" fmla="*/ 74 h 154"/>
                  <a:gd name="T22" fmla="*/ 101 w 128"/>
                  <a:gd name="T23" fmla="*/ 87 h 154"/>
                  <a:gd name="T24" fmla="*/ 111 w 128"/>
                  <a:gd name="T25" fmla="*/ 98 h 154"/>
                  <a:gd name="T26" fmla="*/ 92 w 128"/>
                  <a:gd name="T27" fmla="*/ 104 h 154"/>
                  <a:gd name="T28" fmla="*/ 86 w 128"/>
                  <a:gd name="T29" fmla="*/ 116 h 154"/>
                  <a:gd name="T30" fmla="*/ 124 w 128"/>
                  <a:gd name="T31" fmla="*/ 112 h 154"/>
                  <a:gd name="T32" fmla="*/ 120 w 128"/>
                  <a:gd name="T33" fmla="*/ 122 h 154"/>
                  <a:gd name="T34" fmla="*/ 111 w 128"/>
                  <a:gd name="T35" fmla="*/ 144 h 154"/>
                  <a:gd name="T36" fmla="*/ 105 w 128"/>
                  <a:gd name="T37" fmla="*/ 153 h 154"/>
                  <a:gd name="T38" fmla="*/ 55 w 128"/>
                  <a:gd name="T39" fmla="*/ 129 h 154"/>
                  <a:gd name="T40" fmla="*/ 53 w 128"/>
                  <a:gd name="T41" fmla="*/ 121 h 154"/>
                  <a:gd name="T42" fmla="*/ 61 w 128"/>
                  <a:gd name="T43" fmla="*/ 125 h 154"/>
                  <a:gd name="T44" fmla="*/ 94 w 128"/>
                  <a:gd name="T45" fmla="*/ 140 h 154"/>
                  <a:gd name="T46" fmla="*/ 85 w 128"/>
                  <a:gd name="T47" fmla="*/ 127 h 154"/>
                  <a:gd name="T48" fmla="*/ 71 w 128"/>
                  <a:gd name="T49" fmla="*/ 108 h 154"/>
                  <a:gd name="T50" fmla="*/ 52 w 128"/>
                  <a:gd name="T51" fmla="*/ 113 h 154"/>
                  <a:gd name="T52" fmla="*/ 38 w 128"/>
                  <a:gd name="T53" fmla="*/ 97 h 154"/>
                  <a:gd name="T54" fmla="*/ 51 w 128"/>
                  <a:gd name="T55" fmla="*/ 97 h 154"/>
                  <a:gd name="T56" fmla="*/ 34 w 128"/>
                  <a:gd name="T57" fmla="*/ 93 h 154"/>
                  <a:gd name="T58" fmla="*/ 35 w 128"/>
                  <a:gd name="T59" fmla="*/ 105 h 154"/>
                  <a:gd name="T60" fmla="*/ 26 w 128"/>
                  <a:gd name="T61" fmla="*/ 154 h 154"/>
                  <a:gd name="T62" fmla="*/ 20 w 128"/>
                  <a:gd name="T63" fmla="*/ 118 h 154"/>
                  <a:gd name="T64" fmla="*/ 0 w 128"/>
                  <a:gd name="T65" fmla="*/ 103 h 154"/>
                  <a:gd name="T66" fmla="*/ 19 w 128"/>
                  <a:gd name="T67" fmla="*/ 72 h 154"/>
                  <a:gd name="T68" fmla="*/ 25 w 128"/>
                  <a:gd name="T69" fmla="*/ 51 h 154"/>
                  <a:gd name="T70" fmla="*/ 39 w 128"/>
                  <a:gd name="T71" fmla="*/ 14 h 154"/>
                  <a:gd name="T72" fmla="*/ 51 w 128"/>
                  <a:gd name="T73" fmla="*/ 24 h 154"/>
                  <a:gd name="T74" fmla="*/ 39 w 128"/>
                  <a:gd name="T75" fmla="*/ 44 h 154"/>
                  <a:gd name="T76" fmla="*/ 48 w 128"/>
                  <a:gd name="T77" fmla="*/ 73 h 154"/>
                  <a:gd name="T78" fmla="*/ 81 w 128"/>
                  <a:gd name="T79" fmla="*/ 90 h 154"/>
                  <a:gd name="T80" fmla="*/ 92 w 128"/>
                  <a:gd name="T81" fmla="*/ 71 h 154"/>
                  <a:gd name="T82" fmla="*/ 81 w 128"/>
                  <a:gd name="T83" fmla="*/ 80 h 154"/>
                  <a:gd name="T84" fmla="*/ 76 w 128"/>
                  <a:gd name="T85" fmla="*/ 73 h 154"/>
                  <a:gd name="T86" fmla="*/ 67 w 128"/>
                  <a:gd name="T87" fmla="*/ 79 h 154"/>
                  <a:gd name="T88" fmla="*/ 76 w 128"/>
                  <a:gd name="T89" fmla="*/ 73 h 154"/>
                  <a:gd name="T90" fmla="*/ 56 w 128"/>
                  <a:gd name="T91" fmla="*/ 88 h 154"/>
                  <a:gd name="T92" fmla="*/ 63 w 128"/>
                  <a:gd name="T93" fmla="*/ 81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8" h="154">
                    <a:moveTo>
                      <a:pt x="48" y="73"/>
                    </a:moveTo>
                    <a:cubicBezTo>
                      <a:pt x="50" y="74"/>
                      <a:pt x="52" y="75"/>
                      <a:pt x="54" y="76"/>
                    </a:cubicBezTo>
                    <a:cubicBezTo>
                      <a:pt x="57" y="74"/>
                      <a:pt x="60" y="72"/>
                      <a:pt x="63" y="70"/>
                    </a:cubicBezTo>
                    <a:cubicBezTo>
                      <a:pt x="58" y="63"/>
                      <a:pt x="65" y="59"/>
                      <a:pt x="66" y="53"/>
                    </a:cubicBezTo>
                    <a:cubicBezTo>
                      <a:pt x="63" y="53"/>
                      <a:pt x="59" y="53"/>
                      <a:pt x="56" y="52"/>
                    </a:cubicBezTo>
                    <a:cubicBezTo>
                      <a:pt x="54" y="51"/>
                      <a:pt x="51" y="49"/>
                      <a:pt x="49" y="47"/>
                    </a:cubicBezTo>
                    <a:cubicBezTo>
                      <a:pt x="49" y="46"/>
                      <a:pt x="50" y="46"/>
                      <a:pt x="50" y="46"/>
                    </a:cubicBezTo>
                    <a:cubicBezTo>
                      <a:pt x="55" y="45"/>
                      <a:pt x="59" y="45"/>
                      <a:pt x="64" y="44"/>
                    </a:cubicBezTo>
                    <a:cubicBezTo>
                      <a:pt x="68" y="44"/>
                      <a:pt x="70" y="42"/>
                      <a:pt x="71" y="38"/>
                    </a:cubicBezTo>
                    <a:cubicBezTo>
                      <a:pt x="75" y="27"/>
                      <a:pt x="79" y="16"/>
                      <a:pt x="83" y="6"/>
                    </a:cubicBezTo>
                    <a:cubicBezTo>
                      <a:pt x="84" y="3"/>
                      <a:pt x="84" y="0"/>
                      <a:pt x="88" y="2"/>
                    </a:cubicBezTo>
                    <a:cubicBezTo>
                      <a:pt x="92" y="4"/>
                      <a:pt x="94" y="9"/>
                      <a:pt x="91" y="11"/>
                    </a:cubicBezTo>
                    <a:cubicBezTo>
                      <a:pt x="83" y="19"/>
                      <a:pt x="83" y="30"/>
                      <a:pt x="80" y="41"/>
                    </a:cubicBezTo>
                    <a:cubicBezTo>
                      <a:pt x="85" y="39"/>
                      <a:pt x="91" y="37"/>
                      <a:pt x="96" y="36"/>
                    </a:cubicBezTo>
                    <a:cubicBezTo>
                      <a:pt x="98" y="35"/>
                      <a:pt x="101" y="35"/>
                      <a:pt x="102" y="36"/>
                    </a:cubicBezTo>
                    <a:cubicBezTo>
                      <a:pt x="104" y="37"/>
                      <a:pt x="106" y="39"/>
                      <a:pt x="106" y="41"/>
                    </a:cubicBezTo>
                    <a:cubicBezTo>
                      <a:pt x="106" y="42"/>
                      <a:pt x="105" y="44"/>
                      <a:pt x="103" y="44"/>
                    </a:cubicBezTo>
                    <a:cubicBezTo>
                      <a:pt x="96" y="46"/>
                      <a:pt x="89" y="48"/>
                      <a:pt x="82" y="50"/>
                    </a:cubicBezTo>
                    <a:cubicBezTo>
                      <a:pt x="78" y="50"/>
                      <a:pt x="77" y="51"/>
                      <a:pt x="76" y="54"/>
                    </a:cubicBezTo>
                    <a:cubicBezTo>
                      <a:pt x="74" y="58"/>
                      <a:pt x="73" y="61"/>
                      <a:pt x="71" y="65"/>
                    </a:cubicBezTo>
                    <a:cubicBezTo>
                      <a:pt x="82" y="63"/>
                      <a:pt x="92" y="62"/>
                      <a:pt x="102" y="66"/>
                    </a:cubicBezTo>
                    <a:cubicBezTo>
                      <a:pt x="106" y="67"/>
                      <a:pt x="110" y="69"/>
                      <a:pt x="110" y="74"/>
                    </a:cubicBezTo>
                    <a:cubicBezTo>
                      <a:pt x="111" y="79"/>
                      <a:pt x="109" y="83"/>
                      <a:pt x="104" y="85"/>
                    </a:cubicBezTo>
                    <a:cubicBezTo>
                      <a:pt x="103" y="85"/>
                      <a:pt x="102" y="86"/>
                      <a:pt x="101" y="87"/>
                    </a:cubicBezTo>
                    <a:cubicBezTo>
                      <a:pt x="103" y="88"/>
                      <a:pt x="105" y="88"/>
                      <a:pt x="106" y="89"/>
                    </a:cubicBezTo>
                    <a:cubicBezTo>
                      <a:pt x="110" y="91"/>
                      <a:pt x="112" y="94"/>
                      <a:pt x="111" y="98"/>
                    </a:cubicBezTo>
                    <a:cubicBezTo>
                      <a:pt x="110" y="102"/>
                      <a:pt x="107" y="103"/>
                      <a:pt x="104" y="103"/>
                    </a:cubicBezTo>
                    <a:cubicBezTo>
                      <a:pt x="100" y="103"/>
                      <a:pt x="96" y="104"/>
                      <a:pt x="92" y="104"/>
                    </a:cubicBezTo>
                    <a:cubicBezTo>
                      <a:pt x="86" y="105"/>
                      <a:pt x="81" y="111"/>
                      <a:pt x="82" y="117"/>
                    </a:cubicBezTo>
                    <a:cubicBezTo>
                      <a:pt x="83" y="117"/>
                      <a:pt x="85" y="117"/>
                      <a:pt x="86" y="116"/>
                    </a:cubicBezTo>
                    <a:cubicBezTo>
                      <a:pt x="95" y="111"/>
                      <a:pt x="104" y="109"/>
                      <a:pt x="114" y="109"/>
                    </a:cubicBezTo>
                    <a:cubicBezTo>
                      <a:pt x="118" y="110"/>
                      <a:pt x="121" y="111"/>
                      <a:pt x="124" y="112"/>
                    </a:cubicBezTo>
                    <a:cubicBezTo>
                      <a:pt x="128" y="114"/>
                      <a:pt x="128" y="117"/>
                      <a:pt x="126" y="120"/>
                    </a:cubicBezTo>
                    <a:cubicBezTo>
                      <a:pt x="125" y="123"/>
                      <a:pt x="122" y="123"/>
                      <a:pt x="120" y="122"/>
                    </a:cubicBezTo>
                    <a:cubicBezTo>
                      <a:pt x="111" y="118"/>
                      <a:pt x="104" y="120"/>
                      <a:pt x="97" y="123"/>
                    </a:cubicBezTo>
                    <a:cubicBezTo>
                      <a:pt x="101" y="130"/>
                      <a:pt x="106" y="137"/>
                      <a:pt x="111" y="144"/>
                    </a:cubicBezTo>
                    <a:cubicBezTo>
                      <a:pt x="112" y="146"/>
                      <a:pt x="112" y="150"/>
                      <a:pt x="111" y="152"/>
                    </a:cubicBezTo>
                    <a:cubicBezTo>
                      <a:pt x="111" y="153"/>
                      <a:pt x="107" y="153"/>
                      <a:pt x="105" y="153"/>
                    </a:cubicBezTo>
                    <a:cubicBezTo>
                      <a:pt x="91" y="150"/>
                      <a:pt x="77" y="146"/>
                      <a:pt x="66" y="138"/>
                    </a:cubicBezTo>
                    <a:cubicBezTo>
                      <a:pt x="62" y="135"/>
                      <a:pt x="59" y="132"/>
                      <a:pt x="55" y="129"/>
                    </a:cubicBezTo>
                    <a:cubicBezTo>
                      <a:pt x="54" y="128"/>
                      <a:pt x="53" y="127"/>
                      <a:pt x="53" y="126"/>
                    </a:cubicBezTo>
                    <a:cubicBezTo>
                      <a:pt x="53" y="124"/>
                      <a:pt x="53" y="122"/>
                      <a:pt x="53" y="121"/>
                    </a:cubicBezTo>
                    <a:cubicBezTo>
                      <a:pt x="55" y="121"/>
                      <a:pt x="57" y="121"/>
                      <a:pt x="58" y="121"/>
                    </a:cubicBezTo>
                    <a:cubicBezTo>
                      <a:pt x="59" y="122"/>
                      <a:pt x="60" y="123"/>
                      <a:pt x="61" y="125"/>
                    </a:cubicBezTo>
                    <a:cubicBezTo>
                      <a:pt x="70" y="134"/>
                      <a:pt x="80" y="139"/>
                      <a:pt x="92" y="140"/>
                    </a:cubicBezTo>
                    <a:cubicBezTo>
                      <a:pt x="93" y="140"/>
                      <a:pt x="93" y="140"/>
                      <a:pt x="94" y="140"/>
                    </a:cubicBezTo>
                    <a:cubicBezTo>
                      <a:pt x="92" y="136"/>
                      <a:pt x="90" y="132"/>
                      <a:pt x="88" y="128"/>
                    </a:cubicBezTo>
                    <a:cubicBezTo>
                      <a:pt x="88" y="128"/>
                      <a:pt x="86" y="127"/>
                      <a:pt x="85" y="127"/>
                    </a:cubicBezTo>
                    <a:cubicBezTo>
                      <a:pt x="71" y="126"/>
                      <a:pt x="70" y="124"/>
                      <a:pt x="71" y="111"/>
                    </a:cubicBezTo>
                    <a:cubicBezTo>
                      <a:pt x="71" y="110"/>
                      <a:pt x="71" y="109"/>
                      <a:pt x="71" y="108"/>
                    </a:cubicBezTo>
                    <a:cubicBezTo>
                      <a:pt x="68" y="109"/>
                      <a:pt x="65" y="109"/>
                      <a:pt x="62" y="110"/>
                    </a:cubicBezTo>
                    <a:cubicBezTo>
                      <a:pt x="59" y="111"/>
                      <a:pt x="55" y="112"/>
                      <a:pt x="52" y="113"/>
                    </a:cubicBezTo>
                    <a:cubicBezTo>
                      <a:pt x="48" y="114"/>
                      <a:pt x="44" y="115"/>
                      <a:pt x="41" y="111"/>
                    </a:cubicBezTo>
                    <a:cubicBezTo>
                      <a:pt x="37" y="107"/>
                      <a:pt x="37" y="102"/>
                      <a:pt x="38" y="97"/>
                    </a:cubicBezTo>
                    <a:cubicBezTo>
                      <a:pt x="38" y="96"/>
                      <a:pt x="40" y="96"/>
                      <a:pt x="42" y="96"/>
                    </a:cubicBezTo>
                    <a:cubicBezTo>
                      <a:pt x="45" y="96"/>
                      <a:pt x="48" y="96"/>
                      <a:pt x="51" y="97"/>
                    </a:cubicBezTo>
                    <a:cubicBezTo>
                      <a:pt x="48" y="90"/>
                      <a:pt x="46" y="84"/>
                      <a:pt x="43" y="78"/>
                    </a:cubicBezTo>
                    <a:cubicBezTo>
                      <a:pt x="40" y="83"/>
                      <a:pt x="37" y="88"/>
                      <a:pt x="34" y="93"/>
                    </a:cubicBezTo>
                    <a:cubicBezTo>
                      <a:pt x="33" y="94"/>
                      <a:pt x="33" y="96"/>
                      <a:pt x="34" y="98"/>
                    </a:cubicBezTo>
                    <a:cubicBezTo>
                      <a:pt x="34" y="100"/>
                      <a:pt x="35" y="103"/>
                      <a:pt x="35" y="105"/>
                    </a:cubicBezTo>
                    <a:cubicBezTo>
                      <a:pt x="32" y="121"/>
                      <a:pt x="29" y="136"/>
                      <a:pt x="27" y="151"/>
                    </a:cubicBezTo>
                    <a:cubicBezTo>
                      <a:pt x="26" y="152"/>
                      <a:pt x="26" y="153"/>
                      <a:pt x="26" y="154"/>
                    </a:cubicBezTo>
                    <a:cubicBezTo>
                      <a:pt x="17" y="153"/>
                      <a:pt x="14" y="149"/>
                      <a:pt x="15" y="141"/>
                    </a:cubicBezTo>
                    <a:cubicBezTo>
                      <a:pt x="17" y="134"/>
                      <a:pt x="18" y="126"/>
                      <a:pt x="20" y="118"/>
                    </a:cubicBezTo>
                    <a:cubicBezTo>
                      <a:pt x="15" y="123"/>
                      <a:pt x="12" y="122"/>
                      <a:pt x="7" y="118"/>
                    </a:cubicBezTo>
                    <a:cubicBezTo>
                      <a:pt x="3" y="114"/>
                      <a:pt x="0" y="109"/>
                      <a:pt x="0" y="103"/>
                    </a:cubicBezTo>
                    <a:cubicBezTo>
                      <a:pt x="0" y="102"/>
                      <a:pt x="1" y="101"/>
                      <a:pt x="1" y="100"/>
                    </a:cubicBezTo>
                    <a:cubicBezTo>
                      <a:pt x="7" y="91"/>
                      <a:pt x="14" y="82"/>
                      <a:pt x="19" y="72"/>
                    </a:cubicBezTo>
                    <a:cubicBezTo>
                      <a:pt x="22" y="67"/>
                      <a:pt x="24" y="61"/>
                      <a:pt x="26" y="55"/>
                    </a:cubicBezTo>
                    <a:cubicBezTo>
                      <a:pt x="27" y="54"/>
                      <a:pt x="25" y="53"/>
                      <a:pt x="25" y="51"/>
                    </a:cubicBezTo>
                    <a:cubicBezTo>
                      <a:pt x="18" y="43"/>
                      <a:pt x="18" y="39"/>
                      <a:pt x="23" y="30"/>
                    </a:cubicBezTo>
                    <a:cubicBezTo>
                      <a:pt x="27" y="23"/>
                      <a:pt x="32" y="17"/>
                      <a:pt x="39" y="14"/>
                    </a:cubicBezTo>
                    <a:cubicBezTo>
                      <a:pt x="45" y="11"/>
                      <a:pt x="50" y="12"/>
                      <a:pt x="53" y="16"/>
                    </a:cubicBezTo>
                    <a:cubicBezTo>
                      <a:pt x="56" y="20"/>
                      <a:pt x="56" y="22"/>
                      <a:pt x="51" y="24"/>
                    </a:cubicBezTo>
                    <a:cubicBezTo>
                      <a:pt x="44" y="26"/>
                      <a:pt x="41" y="31"/>
                      <a:pt x="37" y="36"/>
                    </a:cubicBezTo>
                    <a:cubicBezTo>
                      <a:pt x="36" y="39"/>
                      <a:pt x="36" y="42"/>
                      <a:pt x="39" y="44"/>
                    </a:cubicBezTo>
                    <a:cubicBezTo>
                      <a:pt x="41" y="45"/>
                      <a:pt x="42" y="47"/>
                      <a:pt x="43" y="48"/>
                    </a:cubicBezTo>
                    <a:cubicBezTo>
                      <a:pt x="52" y="58"/>
                      <a:pt x="54" y="62"/>
                      <a:pt x="48" y="73"/>
                    </a:cubicBezTo>
                    <a:close/>
                    <a:moveTo>
                      <a:pt x="79" y="89"/>
                    </a:moveTo>
                    <a:cubicBezTo>
                      <a:pt x="80" y="89"/>
                      <a:pt x="80" y="90"/>
                      <a:pt x="81" y="90"/>
                    </a:cubicBezTo>
                    <a:cubicBezTo>
                      <a:pt x="85" y="86"/>
                      <a:pt x="90" y="81"/>
                      <a:pt x="95" y="76"/>
                    </a:cubicBezTo>
                    <a:cubicBezTo>
                      <a:pt x="97" y="73"/>
                      <a:pt x="95" y="71"/>
                      <a:pt x="92" y="71"/>
                    </a:cubicBezTo>
                    <a:cubicBezTo>
                      <a:pt x="88" y="71"/>
                      <a:pt x="85" y="71"/>
                      <a:pt x="81" y="71"/>
                    </a:cubicBezTo>
                    <a:cubicBezTo>
                      <a:pt x="81" y="75"/>
                      <a:pt x="81" y="77"/>
                      <a:pt x="81" y="80"/>
                    </a:cubicBezTo>
                    <a:cubicBezTo>
                      <a:pt x="81" y="83"/>
                      <a:pt x="80" y="86"/>
                      <a:pt x="79" y="89"/>
                    </a:cubicBezTo>
                    <a:close/>
                    <a:moveTo>
                      <a:pt x="76" y="73"/>
                    </a:moveTo>
                    <a:cubicBezTo>
                      <a:pt x="73" y="74"/>
                      <a:pt x="71" y="75"/>
                      <a:pt x="69" y="77"/>
                    </a:cubicBezTo>
                    <a:cubicBezTo>
                      <a:pt x="68" y="77"/>
                      <a:pt x="67" y="78"/>
                      <a:pt x="67" y="79"/>
                    </a:cubicBezTo>
                    <a:cubicBezTo>
                      <a:pt x="67" y="84"/>
                      <a:pt x="68" y="88"/>
                      <a:pt x="68" y="92"/>
                    </a:cubicBezTo>
                    <a:cubicBezTo>
                      <a:pt x="74" y="91"/>
                      <a:pt x="77" y="83"/>
                      <a:pt x="76" y="73"/>
                    </a:cubicBezTo>
                    <a:close/>
                    <a:moveTo>
                      <a:pt x="63" y="81"/>
                    </a:moveTo>
                    <a:cubicBezTo>
                      <a:pt x="55" y="84"/>
                      <a:pt x="54" y="85"/>
                      <a:pt x="56" y="88"/>
                    </a:cubicBezTo>
                    <a:cubicBezTo>
                      <a:pt x="58" y="94"/>
                      <a:pt x="60" y="95"/>
                      <a:pt x="65" y="93"/>
                    </a:cubicBezTo>
                    <a:cubicBezTo>
                      <a:pt x="64" y="89"/>
                      <a:pt x="63" y="85"/>
                      <a:pt x="63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4">
                <a:extLst>
                  <a:ext uri="{FF2B5EF4-FFF2-40B4-BE49-F238E27FC236}">
                    <a16:creationId xmlns:a16="http://schemas.microsoft.com/office/drawing/2014/main" id="{21340CA1-A2C3-4138-90AB-FE648C8A5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513" y="2578101"/>
                <a:ext cx="68263" cy="182563"/>
              </a:xfrm>
              <a:custGeom>
                <a:avLst/>
                <a:gdLst>
                  <a:gd name="T0" fmla="*/ 9 w 16"/>
                  <a:gd name="T1" fmla="*/ 0 h 43"/>
                  <a:gd name="T2" fmla="*/ 15 w 16"/>
                  <a:gd name="T3" fmla="*/ 11 h 43"/>
                  <a:gd name="T4" fmla="*/ 9 w 16"/>
                  <a:gd name="T5" fmla="*/ 43 h 43"/>
                  <a:gd name="T6" fmla="*/ 2 w 16"/>
                  <a:gd name="T7" fmla="*/ 39 h 43"/>
                  <a:gd name="T8" fmla="*/ 0 w 16"/>
                  <a:gd name="T9" fmla="*/ 35 h 43"/>
                  <a:gd name="T10" fmla="*/ 9 w 16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3">
                    <a:moveTo>
                      <a:pt x="9" y="0"/>
                    </a:moveTo>
                    <a:cubicBezTo>
                      <a:pt x="15" y="3"/>
                      <a:pt x="16" y="6"/>
                      <a:pt x="15" y="11"/>
                    </a:cubicBezTo>
                    <a:cubicBezTo>
                      <a:pt x="12" y="21"/>
                      <a:pt x="11" y="32"/>
                      <a:pt x="9" y="43"/>
                    </a:cubicBezTo>
                    <a:cubicBezTo>
                      <a:pt x="6" y="41"/>
                      <a:pt x="4" y="40"/>
                      <a:pt x="2" y="39"/>
                    </a:cubicBezTo>
                    <a:cubicBezTo>
                      <a:pt x="1" y="38"/>
                      <a:pt x="0" y="37"/>
                      <a:pt x="0" y="35"/>
                    </a:cubicBezTo>
                    <a:cubicBezTo>
                      <a:pt x="3" y="24"/>
                      <a:pt x="6" y="1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186F614-0C0C-4E78-878C-1D563A34DC41}"/>
                </a:ext>
              </a:extLst>
            </p:cNvPr>
            <p:cNvGrpSpPr/>
            <p:nvPr/>
          </p:nvGrpSpPr>
          <p:grpSpPr>
            <a:xfrm>
              <a:off x="7532962" y="2451100"/>
              <a:ext cx="368300" cy="317500"/>
              <a:chOff x="6186488" y="2930526"/>
              <a:chExt cx="368300" cy="317500"/>
            </a:xfrm>
            <a:grpFill/>
          </p:grpSpPr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ACC55F4A-66C3-4722-A695-3100D521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0313" y="2930526"/>
                <a:ext cx="244475" cy="317500"/>
              </a:xfrm>
              <a:custGeom>
                <a:avLst/>
                <a:gdLst>
                  <a:gd name="T0" fmla="*/ 49 w 57"/>
                  <a:gd name="T1" fmla="*/ 74 h 75"/>
                  <a:gd name="T2" fmla="*/ 40 w 57"/>
                  <a:gd name="T3" fmla="*/ 67 h 75"/>
                  <a:gd name="T4" fmla="*/ 33 w 57"/>
                  <a:gd name="T5" fmla="*/ 48 h 75"/>
                  <a:gd name="T6" fmla="*/ 27 w 57"/>
                  <a:gd name="T7" fmla="*/ 46 h 75"/>
                  <a:gd name="T8" fmla="*/ 11 w 57"/>
                  <a:gd name="T9" fmla="*/ 60 h 75"/>
                  <a:gd name="T10" fmla="*/ 5 w 57"/>
                  <a:gd name="T11" fmla="*/ 60 h 75"/>
                  <a:gd name="T12" fmla="*/ 6 w 57"/>
                  <a:gd name="T13" fmla="*/ 46 h 75"/>
                  <a:gd name="T14" fmla="*/ 27 w 57"/>
                  <a:gd name="T15" fmla="*/ 26 h 75"/>
                  <a:gd name="T16" fmla="*/ 40 w 57"/>
                  <a:gd name="T17" fmla="*/ 10 h 75"/>
                  <a:gd name="T18" fmla="*/ 41 w 57"/>
                  <a:gd name="T19" fmla="*/ 6 h 75"/>
                  <a:gd name="T20" fmla="*/ 45 w 57"/>
                  <a:gd name="T21" fmla="*/ 0 h 75"/>
                  <a:gd name="T22" fmla="*/ 53 w 57"/>
                  <a:gd name="T23" fmla="*/ 3 h 75"/>
                  <a:gd name="T24" fmla="*/ 53 w 57"/>
                  <a:gd name="T25" fmla="*/ 20 h 75"/>
                  <a:gd name="T26" fmla="*/ 37 w 57"/>
                  <a:gd name="T27" fmla="*/ 38 h 75"/>
                  <a:gd name="T28" fmla="*/ 49 w 57"/>
                  <a:gd name="T29" fmla="*/ 7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75">
                    <a:moveTo>
                      <a:pt x="49" y="74"/>
                    </a:moveTo>
                    <a:cubicBezTo>
                      <a:pt x="43" y="75"/>
                      <a:pt x="41" y="72"/>
                      <a:pt x="40" y="67"/>
                    </a:cubicBezTo>
                    <a:cubicBezTo>
                      <a:pt x="38" y="61"/>
                      <a:pt x="35" y="54"/>
                      <a:pt x="33" y="48"/>
                    </a:cubicBezTo>
                    <a:cubicBezTo>
                      <a:pt x="32" y="45"/>
                      <a:pt x="30" y="44"/>
                      <a:pt x="27" y="46"/>
                    </a:cubicBezTo>
                    <a:cubicBezTo>
                      <a:pt x="22" y="51"/>
                      <a:pt x="16" y="55"/>
                      <a:pt x="11" y="60"/>
                    </a:cubicBezTo>
                    <a:cubicBezTo>
                      <a:pt x="8" y="63"/>
                      <a:pt x="7" y="62"/>
                      <a:pt x="5" y="60"/>
                    </a:cubicBezTo>
                    <a:cubicBezTo>
                      <a:pt x="0" y="54"/>
                      <a:pt x="0" y="51"/>
                      <a:pt x="6" y="46"/>
                    </a:cubicBezTo>
                    <a:cubicBezTo>
                      <a:pt x="13" y="39"/>
                      <a:pt x="20" y="33"/>
                      <a:pt x="27" y="26"/>
                    </a:cubicBezTo>
                    <a:cubicBezTo>
                      <a:pt x="32" y="21"/>
                      <a:pt x="36" y="15"/>
                      <a:pt x="40" y="10"/>
                    </a:cubicBezTo>
                    <a:cubicBezTo>
                      <a:pt x="40" y="9"/>
                      <a:pt x="41" y="7"/>
                      <a:pt x="41" y="6"/>
                    </a:cubicBezTo>
                    <a:cubicBezTo>
                      <a:pt x="40" y="3"/>
                      <a:pt x="42" y="0"/>
                      <a:pt x="45" y="0"/>
                    </a:cubicBezTo>
                    <a:cubicBezTo>
                      <a:pt x="48" y="0"/>
                      <a:pt x="51" y="1"/>
                      <a:pt x="53" y="3"/>
                    </a:cubicBezTo>
                    <a:cubicBezTo>
                      <a:pt x="57" y="6"/>
                      <a:pt x="57" y="16"/>
                      <a:pt x="53" y="20"/>
                    </a:cubicBezTo>
                    <a:cubicBezTo>
                      <a:pt x="48" y="26"/>
                      <a:pt x="42" y="32"/>
                      <a:pt x="37" y="38"/>
                    </a:cubicBezTo>
                    <a:cubicBezTo>
                      <a:pt x="44" y="49"/>
                      <a:pt x="49" y="61"/>
                      <a:pt x="49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0F306F4C-EDF7-4532-B021-70CD2F294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488" y="3009901"/>
                <a:ext cx="123825" cy="234950"/>
              </a:xfrm>
              <a:custGeom>
                <a:avLst/>
                <a:gdLst>
                  <a:gd name="T0" fmla="*/ 12 w 29"/>
                  <a:gd name="T1" fmla="*/ 30 h 55"/>
                  <a:gd name="T2" fmla="*/ 20 w 29"/>
                  <a:gd name="T3" fmla="*/ 7 h 55"/>
                  <a:gd name="T4" fmla="*/ 25 w 29"/>
                  <a:gd name="T5" fmla="*/ 1 h 55"/>
                  <a:gd name="T6" fmla="*/ 26 w 29"/>
                  <a:gd name="T7" fmla="*/ 9 h 55"/>
                  <a:gd name="T8" fmla="*/ 16 w 29"/>
                  <a:gd name="T9" fmla="*/ 39 h 55"/>
                  <a:gd name="T10" fmla="*/ 13 w 29"/>
                  <a:gd name="T11" fmla="*/ 52 h 55"/>
                  <a:gd name="T12" fmla="*/ 7 w 29"/>
                  <a:gd name="T13" fmla="*/ 54 h 55"/>
                  <a:gd name="T14" fmla="*/ 2 w 29"/>
                  <a:gd name="T15" fmla="*/ 41 h 55"/>
                  <a:gd name="T16" fmla="*/ 3 w 29"/>
                  <a:gd name="T17" fmla="*/ 32 h 55"/>
                  <a:gd name="T18" fmla="*/ 2 w 29"/>
                  <a:gd name="T19" fmla="*/ 6 h 55"/>
                  <a:gd name="T20" fmla="*/ 6 w 29"/>
                  <a:gd name="T21" fmla="*/ 5 h 55"/>
                  <a:gd name="T22" fmla="*/ 10 w 29"/>
                  <a:gd name="T23" fmla="*/ 14 h 55"/>
                  <a:gd name="T24" fmla="*/ 11 w 29"/>
                  <a:gd name="T25" fmla="*/ 30 h 55"/>
                  <a:gd name="T26" fmla="*/ 12 w 29"/>
                  <a:gd name="T27" fmla="*/ 3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55">
                    <a:moveTo>
                      <a:pt x="12" y="30"/>
                    </a:moveTo>
                    <a:cubicBezTo>
                      <a:pt x="15" y="23"/>
                      <a:pt x="17" y="15"/>
                      <a:pt x="20" y="7"/>
                    </a:cubicBezTo>
                    <a:cubicBezTo>
                      <a:pt x="21" y="5"/>
                      <a:pt x="21" y="0"/>
                      <a:pt x="25" y="1"/>
                    </a:cubicBezTo>
                    <a:cubicBezTo>
                      <a:pt x="29" y="2"/>
                      <a:pt x="27" y="6"/>
                      <a:pt x="26" y="9"/>
                    </a:cubicBezTo>
                    <a:cubicBezTo>
                      <a:pt x="23" y="19"/>
                      <a:pt x="19" y="29"/>
                      <a:pt x="16" y="39"/>
                    </a:cubicBezTo>
                    <a:cubicBezTo>
                      <a:pt x="15" y="43"/>
                      <a:pt x="14" y="48"/>
                      <a:pt x="13" y="52"/>
                    </a:cubicBezTo>
                    <a:cubicBezTo>
                      <a:pt x="12" y="55"/>
                      <a:pt x="10" y="55"/>
                      <a:pt x="7" y="54"/>
                    </a:cubicBezTo>
                    <a:cubicBezTo>
                      <a:pt x="1" y="50"/>
                      <a:pt x="0" y="49"/>
                      <a:pt x="2" y="41"/>
                    </a:cubicBezTo>
                    <a:cubicBezTo>
                      <a:pt x="3" y="38"/>
                      <a:pt x="3" y="35"/>
                      <a:pt x="3" y="32"/>
                    </a:cubicBezTo>
                    <a:cubicBezTo>
                      <a:pt x="3" y="23"/>
                      <a:pt x="2" y="15"/>
                      <a:pt x="2" y="6"/>
                    </a:cubicBezTo>
                    <a:cubicBezTo>
                      <a:pt x="2" y="3"/>
                      <a:pt x="5" y="3"/>
                      <a:pt x="6" y="5"/>
                    </a:cubicBezTo>
                    <a:cubicBezTo>
                      <a:pt x="8" y="7"/>
                      <a:pt x="10" y="11"/>
                      <a:pt x="10" y="14"/>
                    </a:cubicBezTo>
                    <a:cubicBezTo>
                      <a:pt x="11" y="19"/>
                      <a:pt x="11" y="25"/>
                      <a:pt x="11" y="30"/>
                    </a:cubicBezTo>
                    <a:cubicBezTo>
                      <a:pt x="11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5EE46D2F-C135-43F9-8DF0-F637BB646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513" y="2933701"/>
                <a:ext cx="114300" cy="73025"/>
              </a:xfrm>
              <a:custGeom>
                <a:avLst/>
                <a:gdLst>
                  <a:gd name="T0" fmla="*/ 27 w 27"/>
                  <a:gd name="T1" fmla="*/ 1 h 17"/>
                  <a:gd name="T2" fmla="*/ 16 w 27"/>
                  <a:gd name="T3" fmla="*/ 14 h 17"/>
                  <a:gd name="T4" fmla="*/ 5 w 27"/>
                  <a:gd name="T5" fmla="*/ 13 h 17"/>
                  <a:gd name="T6" fmla="*/ 0 w 27"/>
                  <a:gd name="T7" fmla="*/ 4 h 17"/>
                  <a:gd name="T8" fmla="*/ 9 w 27"/>
                  <a:gd name="T9" fmla="*/ 2 h 17"/>
                  <a:gd name="T10" fmla="*/ 27 w 27"/>
                  <a:gd name="T11" fmla="*/ 0 h 17"/>
                  <a:gd name="T12" fmla="*/ 27 w 27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7" y="1"/>
                    </a:moveTo>
                    <a:cubicBezTo>
                      <a:pt x="24" y="6"/>
                      <a:pt x="20" y="10"/>
                      <a:pt x="16" y="14"/>
                    </a:cubicBezTo>
                    <a:cubicBezTo>
                      <a:pt x="14" y="17"/>
                      <a:pt x="8" y="16"/>
                      <a:pt x="5" y="13"/>
                    </a:cubicBezTo>
                    <a:cubicBezTo>
                      <a:pt x="3" y="10"/>
                      <a:pt x="1" y="7"/>
                      <a:pt x="0" y="4"/>
                    </a:cubicBezTo>
                    <a:cubicBezTo>
                      <a:pt x="3" y="3"/>
                      <a:pt x="6" y="2"/>
                      <a:pt x="9" y="2"/>
                    </a:cubicBezTo>
                    <a:cubicBezTo>
                      <a:pt x="15" y="1"/>
                      <a:pt x="21" y="1"/>
                      <a:pt x="27" y="0"/>
                    </a:cubicBezTo>
                    <a:cubicBezTo>
                      <a:pt x="27" y="1"/>
                      <a:pt x="2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76FA2B-6C85-4708-8156-D6125A3BD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5451" y="2270918"/>
              <a:ext cx="439964" cy="615950"/>
            </a:xfrm>
            <a:custGeom>
              <a:avLst/>
              <a:gdLst>
                <a:gd name="T0" fmla="*/ 29 w 72"/>
                <a:gd name="T1" fmla="*/ 49 h 102"/>
                <a:gd name="T2" fmla="*/ 15 w 72"/>
                <a:gd name="T3" fmla="*/ 43 h 102"/>
                <a:gd name="T4" fmla="*/ 10 w 72"/>
                <a:gd name="T5" fmla="*/ 21 h 102"/>
                <a:gd name="T6" fmla="*/ 13 w 72"/>
                <a:gd name="T7" fmla="*/ 15 h 102"/>
                <a:gd name="T8" fmla="*/ 19 w 72"/>
                <a:gd name="T9" fmla="*/ 18 h 102"/>
                <a:gd name="T10" fmla="*/ 20 w 72"/>
                <a:gd name="T11" fmla="*/ 26 h 102"/>
                <a:gd name="T12" fmla="*/ 35 w 72"/>
                <a:gd name="T13" fmla="*/ 22 h 102"/>
                <a:gd name="T14" fmla="*/ 40 w 72"/>
                <a:gd name="T15" fmla="*/ 16 h 102"/>
                <a:gd name="T16" fmla="*/ 43 w 72"/>
                <a:gd name="T17" fmla="*/ 14 h 102"/>
                <a:gd name="T18" fmla="*/ 44 w 72"/>
                <a:gd name="T19" fmla="*/ 19 h 102"/>
                <a:gd name="T20" fmla="*/ 43 w 72"/>
                <a:gd name="T21" fmla="*/ 28 h 102"/>
                <a:gd name="T22" fmla="*/ 36 w 72"/>
                <a:gd name="T23" fmla="*/ 40 h 102"/>
                <a:gd name="T24" fmla="*/ 37 w 72"/>
                <a:gd name="T25" fmla="*/ 42 h 102"/>
                <a:gd name="T26" fmla="*/ 44 w 72"/>
                <a:gd name="T27" fmla="*/ 38 h 102"/>
                <a:gd name="T28" fmla="*/ 56 w 72"/>
                <a:gd name="T29" fmla="*/ 20 h 102"/>
                <a:gd name="T30" fmla="*/ 49 w 72"/>
                <a:gd name="T31" fmla="*/ 9 h 102"/>
                <a:gd name="T32" fmla="*/ 28 w 72"/>
                <a:gd name="T33" fmla="*/ 14 h 102"/>
                <a:gd name="T34" fmla="*/ 20 w 72"/>
                <a:gd name="T35" fmla="*/ 13 h 102"/>
                <a:gd name="T36" fmla="*/ 22 w 72"/>
                <a:gd name="T37" fmla="*/ 6 h 102"/>
                <a:gd name="T38" fmla="*/ 50 w 72"/>
                <a:gd name="T39" fmla="*/ 1 h 102"/>
                <a:gd name="T40" fmla="*/ 68 w 72"/>
                <a:gd name="T41" fmla="*/ 12 h 102"/>
                <a:gd name="T42" fmla="*/ 67 w 72"/>
                <a:gd name="T43" fmla="*/ 24 h 102"/>
                <a:gd name="T44" fmla="*/ 49 w 72"/>
                <a:gd name="T45" fmla="*/ 48 h 102"/>
                <a:gd name="T46" fmla="*/ 42 w 72"/>
                <a:gd name="T47" fmla="*/ 49 h 102"/>
                <a:gd name="T48" fmla="*/ 37 w 72"/>
                <a:gd name="T49" fmla="*/ 47 h 102"/>
                <a:gd name="T50" fmla="*/ 35 w 72"/>
                <a:gd name="T51" fmla="*/ 52 h 102"/>
                <a:gd name="T52" fmla="*/ 41 w 72"/>
                <a:gd name="T53" fmla="*/ 58 h 102"/>
                <a:gd name="T54" fmla="*/ 48 w 72"/>
                <a:gd name="T55" fmla="*/ 57 h 102"/>
                <a:gd name="T56" fmla="*/ 53 w 72"/>
                <a:gd name="T57" fmla="*/ 59 h 102"/>
                <a:gd name="T58" fmla="*/ 53 w 72"/>
                <a:gd name="T59" fmla="*/ 66 h 102"/>
                <a:gd name="T60" fmla="*/ 48 w 72"/>
                <a:gd name="T61" fmla="*/ 70 h 102"/>
                <a:gd name="T62" fmla="*/ 37 w 72"/>
                <a:gd name="T63" fmla="*/ 81 h 102"/>
                <a:gd name="T64" fmla="*/ 45 w 72"/>
                <a:gd name="T65" fmla="*/ 81 h 102"/>
                <a:gd name="T66" fmla="*/ 57 w 72"/>
                <a:gd name="T67" fmla="*/ 89 h 102"/>
                <a:gd name="T68" fmla="*/ 51 w 72"/>
                <a:gd name="T69" fmla="*/ 98 h 102"/>
                <a:gd name="T70" fmla="*/ 26 w 72"/>
                <a:gd name="T71" fmla="*/ 101 h 102"/>
                <a:gd name="T72" fmla="*/ 17 w 72"/>
                <a:gd name="T73" fmla="*/ 96 h 102"/>
                <a:gd name="T74" fmla="*/ 15 w 72"/>
                <a:gd name="T75" fmla="*/ 94 h 102"/>
                <a:gd name="T76" fmla="*/ 19 w 72"/>
                <a:gd name="T77" fmla="*/ 77 h 102"/>
                <a:gd name="T78" fmla="*/ 27 w 72"/>
                <a:gd name="T79" fmla="*/ 70 h 102"/>
                <a:gd name="T80" fmla="*/ 27 w 72"/>
                <a:gd name="T81" fmla="*/ 69 h 102"/>
                <a:gd name="T82" fmla="*/ 21 w 72"/>
                <a:gd name="T83" fmla="*/ 71 h 102"/>
                <a:gd name="T84" fmla="*/ 9 w 72"/>
                <a:gd name="T85" fmla="*/ 76 h 102"/>
                <a:gd name="T86" fmla="*/ 3 w 72"/>
                <a:gd name="T87" fmla="*/ 75 h 102"/>
                <a:gd name="T88" fmla="*/ 4 w 72"/>
                <a:gd name="T89" fmla="*/ 69 h 102"/>
                <a:gd name="T90" fmla="*/ 26 w 72"/>
                <a:gd name="T91" fmla="*/ 60 h 102"/>
                <a:gd name="T92" fmla="*/ 28 w 72"/>
                <a:gd name="T93" fmla="*/ 57 h 102"/>
                <a:gd name="T94" fmla="*/ 29 w 72"/>
                <a:gd name="T95" fmla="*/ 49 h 102"/>
                <a:gd name="T96" fmla="*/ 34 w 72"/>
                <a:gd name="T97" fmla="*/ 29 h 102"/>
                <a:gd name="T98" fmla="*/ 33 w 72"/>
                <a:gd name="T99" fmla="*/ 28 h 102"/>
                <a:gd name="T100" fmla="*/ 26 w 72"/>
                <a:gd name="T101" fmla="*/ 32 h 102"/>
                <a:gd name="T102" fmla="*/ 23 w 72"/>
                <a:gd name="T103" fmla="*/ 36 h 102"/>
                <a:gd name="T104" fmla="*/ 26 w 72"/>
                <a:gd name="T105" fmla="*/ 42 h 102"/>
                <a:gd name="T106" fmla="*/ 31 w 72"/>
                <a:gd name="T107" fmla="*/ 40 h 102"/>
                <a:gd name="T108" fmla="*/ 34 w 72"/>
                <a:gd name="T109" fmla="*/ 2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102">
                  <a:moveTo>
                    <a:pt x="29" y="49"/>
                  </a:moveTo>
                  <a:cubicBezTo>
                    <a:pt x="19" y="52"/>
                    <a:pt x="18" y="52"/>
                    <a:pt x="15" y="43"/>
                  </a:cubicBezTo>
                  <a:cubicBezTo>
                    <a:pt x="13" y="36"/>
                    <a:pt x="11" y="28"/>
                    <a:pt x="10" y="21"/>
                  </a:cubicBezTo>
                  <a:cubicBezTo>
                    <a:pt x="9" y="19"/>
                    <a:pt x="11" y="16"/>
                    <a:pt x="13" y="15"/>
                  </a:cubicBezTo>
                  <a:cubicBezTo>
                    <a:pt x="16" y="13"/>
                    <a:pt x="18" y="16"/>
                    <a:pt x="19" y="18"/>
                  </a:cubicBezTo>
                  <a:cubicBezTo>
                    <a:pt x="19" y="21"/>
                    <a:pt x="20" y="23"/>
                    <a:pt x="20" y="26"/>
                  </a:cubicBezTo>
                  <a:cubicBezTo>
                    <a:pt x="26" y="25"/>
                    <a:pt x="31" y="24"/>
                    <a:pt x="35" y="22"/>
                  </a:cubicBezTo>
                  <a:cubicBezTo>
                    <a:pt x="37" y="21"/>
                    <a:pt x="38" y="18"/>
                    <a:pt x="40" y="16"/>
                  </a:cubicBezTo>
                  <a:cubicBezTo>
                    <a:pt x="41" y="15"/>
                    <a:pt x="42" y="14"/>
                    <a:pt x="43" y="14"/>
                  </a:cubicBezTo>
                  <a:cubicBezTo>
                    <a:pt x="44" y="15"/>
                    <a:pt x="44" y="17"/>
                    <a:pt x="44" y="19"/>
                  </a:cubicBezTo>
                  <a:cubicBezTo>
                    <a:pt x="44" y="22"/>
                    <a:pt x="43" y="25"/>
                    <a:pt x="43" y="28"/>
                  </a:cubicBezTo>
                  <a:cubicBezTo>
                    <a:pt x="37" y="29"/>
                    <a:pt x="39" y="36"/>
                    <a:pt x="36" y="40"/>
                  </a:cubicBezTo>
                  <a:cubicBezTo>
                    <a:pt x="36" y="41"/>
                    <a:pt x="37" y="41"/>
                    <a:pt x="37" y="42"/>
                  </a:cubicBezTo>
                  <a:cubicBezTo>
                    <a:pt x="39" y="41"/>
                    <a:pt x="42" y="40"/>
                    <a:pt x="44" y="38"/>
                  </a:cubicBezTo>
                  <a:cubicBezTo>
                    <a:pt x="48" y="32"/>
                    <a:pt x="52" y="26"/>
                    <a:pt x="56" y="20"/>
                  </a:cubicBezTo>
                  <a:cubicBezTo>
                    <a:pt x="59" y="15"/>
                    <a:pt x="56" y="9"/>
                    <a:pt x="49" y="9"/>
                  </a:cubicBezTo>
                  <a:cubicBezTo>
                    <a:pt x="42" y="8"/>
                    <a:pt x="34" y="10"/>
                    <a:pt x="28" y="14"/>
                  </a:cubicBezTo>
                  <a:cubicBezTo>
                    <a:pt x="25" y="16"/>
                    <a:pt x="22" y="15"/>
                    <a:pt x="20" y="13"/>
                  </a:cubicBezTo>
                  <a:cubicBezTo>
                    <a:pt x="17" y="9"/>
                    <a:pt x="17" y="7"/>
                    <a:pt x="22" y="6"/>
                  </a:cubicBezTo>
                  <a:cubicBezTo>
                    <a:pt x="31" y="3"/>
                    <a:pt x="40" y="0"/>
                    <a:pt x="50" y="1"/>
                  </a:cubicBezTo>
                  <a:cubicBezTo>
                    <a:pt x="58" y="1"/>
                    <a:pt x="63" y="7"/>
                    <a:pt x="68" y="12"/>
                  </a:cubicBezTo>
                  <a:cubicBezTo>
                    <a:pt x="72" y="15"/>
                    <a:pt x="70" y="20"/>
                    <a:pt x="67" y="24"/>
                  </a:cubicBezTo>
                  <a:cubicBezTo>
                    <a:pt x="61" y="32"/>
                    <a:pt x="55" y="40"/>
                    <a:pt x="49" y="48"/>
                  </a:cubicBezTo>
                  <a:cubicBezTo>
                    <a:pt x="47" y="51"/>
                    <a:pt x="45" y="52"/>
                    <a:pt x="42" y="49"/>
                  </a:cubicBezTo>
                  <a:cubicBezTo>
                    <a:pt x="41" y="48"/>
                    <a:pt x="38" y="47"/>
                    <a:pt x="37" y="47"/>
                  </a:cubicBezTo>
                  <a:cubicBezTo>
                    <a:pt x="36" y="48"/>
                    <a:pt x="35" y="50"/>
                    <a:pt x="35" y="52"/>
                  </a:cubicBezTo>
                  <a:cubicBezTo>
                    <a:pt x="34" y="59"/>
                    <a:pt x="34" y="59"/>
                    <a:pt x="41" y="58"/>
                  </a:cubicBezTo>
                  <a:cubicBezTo>
                    <a:pt x="43" y="57"/>
                    <a:pt x="46" y="56"/>
                    <a:pt x="48" y="57"/>
                  </a:cubicBezTo>
                  <a:cubicBezTo>
                    <a:pt x="50" y="57"/>
                    <a:pt x="53" y="58"/>
                    <a:pt x="53" y="59"/>
                  </a:cubicBezTo>
                  <a:cubicBezTo>
                    <a:pt x="54" y="61"/>
                    <a:pt x="54" y="64"/>
                    <a:pt x="53" y="66"/>
                  </a:cubicBezTo>
                  <a:cubicBezTo>
                    <a:pt x="52" y="68"/>
                    <a:pt x="50" y="69"/>
                    <a:pt x="48" y="70"/>
                  </a:cubicBezTo>
                  <a:cubicBezTo>
                    <a:pt x="44" y="73"/>
                    <a:pt x="39" y="75"/>
                    <a:pt x="37" y="81"/>
                  </a:cubicBezTo>
                  <a:cubicBezTo>
                    <a:pt x="40" y="81"/>
                    <a:pt x="43" y="81"/>
                    <a:pt x="45" y="81"/>
                  </a:cubicBezTo>
                  <a:cubicBezTo>
                    <a:pt x="51" y="81"/>
                    <a:pt x="56" y="84"/>
                    <a:pt x="57" y="89"/>
                  </a:cubicBezTo>
                  <a:cubicBezTo>
                    <a:pt x="58" y="93"/>
                    <a:pt x="55" y="97"/>
                    <a:pt x="51" y="98"/>
                  </a:cubicBezTo>
                  <a:cubicBezTo>
                    <a:pt x="43" y="99"/>
                    <a:pt x="35" y="100"/>
                    <a:pt x="26" y="101"/>
                  </a:cubicBezTo>
                  <a:cubicBezTo>
                    <a:pt x="22" y="102"/>
                    <a:pt x="19" y="100"/>
                    <a:pt x="17" y="96"/>
                  </a:cubicBezTo>
                  <a:cubicBezTo>
                    <a:pt x="16" y="96"/>
                    <a:pt x="16" y="95"/>
                    <a:pt x="15" y="94"/>
                  </a:cubicBezTo>
                  <a:cubicBezTo>
                    <a:pt x="11" y="84"/>
                    <a:pt x="11" y="84"/>
                    <a:pt x="19" y="77"/>
                  </a:cubicBezTo>
                  <a:cubicBezTo>
                    <a:pt x="22" y="75"/>
                    <a:pt x="24" y="72"/>
                    <a:pt x="27" y="70"/>
                  </a:cubicBezTo>
                  <a:cubicBezTo>
                    <a:pt x="27" y="70"/>
                    <a:pt x="27" y="69"/>
                    <a:pt x="27" y="69"/>
                  </a:cubicBezTo>
                  <a:cubicBezTo>
                    <a:pt x="25" y="69"/>
                    <a:pt x="23" y="70"/>
                    <a:pt x="21" y="71"/>
                  </a:cubicBezTo>
                  <a:cubicBezTo>
                    <a:pt x="17" y="72"/>
                    <a:pt x="13" y="74"/>
                    <a:pt x="9" y="76"/>
                  </a:cubicBezTo>
                  <a:cubicBezTo>
                    <a:pt x="7" y="76"/>
                    <a:pt x="5" y="76"/>
                    <a:pt x="3" y="75"/>
                  </a:cubicBezTo>
                  <a:cubicBezTo>
                    <a:pt x="0" y="72"/>
                    <a:pt x="0" y="71"/>
                    <a:pt x="4" y="69"/>
                  </a:cubicBezTo>
                  <a:cubicBezTo>
                    <a:pt x="12" y="66"/>
                    <a:pt x="19" y="63"/>
                    <a:pt x="26" y="60"/>
                  </a:cubicBezTo>
                  <a:cubicBezTo>
                    <a:pt x="27" y="60"/>
                    <a:pt x="28" y="58"/>
                    <a:pt x="28" y="57"/>
                  </a:cubicBezTo>
                  <a:cubicBezTo>
                    <a:pt x="29" y="55"/>
                    <a:pt x="29" y="52"/>
                    <a:pt x="29" y="49"/>
                  </a:cubicBezTo>
                  <a:close/>
                  <a:moveTo>
                    <a:pt x="34" y="29"/>
                  </a:moveTo>
                  <a:cubicBezTo>
                    <a:pt x="34" y="29"/>
                    <a:pt x="34" y="29"/>
                    <a:pt x="33" y="28"/>
                  </a:cubicBezTo>
                  <a:cubicBezTo>
                    <a:pt x="31" y="29"/>
                    <a:pt x="28" y="30"/>
                    <a:pt x="26" y="32"/>
                  </a:cubicBezTo>
                  <a:cubicBezTo>
                    <a:pt x="24" y="32"/>
                    <a:pt x="22" y="34"/>
                    <a:pt x="23" y="36"/>
                  </a:cubicBezTo>
                  <a:cubicBezTo>
                    <a:pt x="23" y="38"/>
                    <a:pt x="25" y="40"/>
                    <a:pt x="26" y="42"/>
                  </a:cubicBezTo>
                  <a:cubicBezTo>
                    <a:pt x="27" y="42"/>
                    <a:pt x="30" y="41"/>
                    <a:pt x="31" y="40"/>
                  </a:cubicBezTo>
                  <a:cubicBezTo>
                    <a:pt x="32" y="37"/>
                    <a:pt x="33" y="33"/>
                    <a:pt x="34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3702D57-8463-48BE-80FC-30DA0C09A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2293480"/>
              <a:ext cx="236904" cy="593388"/>
            </a:xfrm>
            <a:custGeom>
              <a:avLst/>
              <a:gdLst>
                <a:gd name="T0" fmla="*/ 30 w 39"/>
                <a:gd name="T1" fmla="*/ 44 h 98"/>
                <a:gd name="T2" fmla="*/ 36 w 39"/>
                <a:gd name="T3" fmla="*/ 34 h 98"/>
                <a:gd name="T4" fmla="*/ 37 w 39"/>
                <a:gd name="T5" fmla="*/ 51 h 98"/>
                <a:gd name="T6" fmla="*/ 25 w 39"/>
                <a:gd name="T7" fmla="*/ 82 h 98"/>
                <a:gd name="T8" fmla="*/ 21 w 39"/>
                <a:gd name="T9" fmla="*/ 98 h 98"/>
                <a:gd name="T10" fmla="*/ 13 w 39"/>
                <a:gd name="T11" fmla="*/ 96 h 98"/>
                <a:gd name="T12" fmla="*/ 5 w 39"/>
                <a:gd name="T13" fmla="*/ 83 h 98"/>
                <a:gd name="T14" fmla="*/ 11 w 39"/>
                <a:gd name="T15" fmla="*/ 62 h 98"/>
                <a:gd name="T16" fmla="*/ 9 w 39"/>
                <a:gd name="T17" fmla="*/ 43 h 98"/>
                <a:gd name="T18" fmla="*/ 12 w 39"/>
                <a:gd name="T19" fmla="*/ 38 h 98"/>
                <a:gd name="T20" fmla="*/ 18 w 39"/>
                <a:gd name="T21" fmla="*/ 33 h 98"/>
                <a:gd name="T22" fmla="*/ 23 w 39"/>
                <a:gd name="T23" fmla="*/ 12 h 98"/>
                <a:gd name="T24" fmla="*/ 11 w 39"/>
                <a:gd name="T25" fmla="*/ 16 h 98"/>
                <a:gd name="T26" fmla="*/ 2 w 39"/>
                <a:gd name="T27" fmla="*/ 16 h 98"/>
                <a:gd name="T28" fmla="*/ 0 w 39"/>
                <a:gd name="T29" fmla="*/ 12 h 98"/>
                <a:gd name="T30" fmla="*/ 3 w 39"/>
                <a:gd name="T31" fmla="*/ 10 h 98"/>
                <a:gd name="T32" fmla="*/ 16 w 39"/>
                <a:gd name="T33" fmla="*/ 7 h 98"/>
                <a:gd name="T34" fmla="*/ 26 w 39"/>
                <a:gd name="T35" fmla="*/ 2 h 98"/>
                <a:gd name="T36" fmla="*/ 32 w 39"/>
                <a:gd name="T37" fmla="*/ 1 h 98"/>
                <a:gd name="T38" fmla="*/ 35 w 39"/>
                <a:gd name="T39" fmla="*/ 9 h 98"/>
                <a:gd name="T40" fmla="*/ 34 w 39"/>
                <a:gd name="T41" fmla="*/ 11 h 98"/>
                <a:gd name="T42" fmla="*/ 27 w 39"/>
                <a:gd name="T43" fmla="*/ 38 h 98"/>
                <a:gd name="T44" fmla="*/ 28 w 39"/>
                <a:gd name="T45" fmla="*/ 44 h 98"/>
                <a:gd name="T46" fmla="*/ 30 w 39"/>
                <a:gd name="T47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98">
                  <a:moveTo>
                    <a:pt x="30" y="44"/>
                  </a:moveTo>
                  <a:cubicBezTo>
                    <a:pt x="32" y="41"/>
                    <a:pt x="34" y="38"/>
                    <a:pt x="36" y="34"/>
                  </a:cubicBezTo>
                  <a:cubicBezTo>
                    <a:pt x="37" y="40"/>
                    <a:pt x="39" y="45"/>
                    <a:pt x="37" y="51"/>
                  </a:cubicBezTo>
                  <a:cubicBezTo>
                    <a:pt x="33" y="61"/>
                    <a:pt x="29" y="72"/>
                    <a:pt x="25" y="82"/>
                  </a:cubicBezTo>
                  <a:cubicBezTo>
                    <a:pt x="23" y="87"/>
                    <a:pt x="23" y="92"/>
                    <a:pt x="21" y="98"/>
                  </a:cubicBezTo>
                  <a:cubicBezTo>
                    <a:pt x="18" y="97"/>
                    <a:pt x="15" y="97"/>
                    <a:pt x="13" y="96"/>
                  </a:cubicBezTo>
                  <a:cubicBezTo>
                    <a:pt x="7" y="94"/>
                    <a:pt x="3" y="89"/>
                    <a:pt x="5" y="83"/>
                  </a:cubicBezTo>
                  <a:cubicBezTo>
                    <a:pt x="7" y="76"/>
                    <a:pt x="9" y="69"/>
                    <a:pt x="11" y="62"/>
                  </a:cubicBezTo>
                  <a:cubicBezTo>
                    <a:pt x="13" y="56"/>
                    <a:pt x="14" y="49"/>
                    <a:pt x="9" y="43"/>
                  </a:cubicBezTo>
                  <a:cubicBezTo>
                    <a:pt x="7" y="39"/>
                    <a:pt x="9" y="38"/>
                    <a:pt x="12" y="38"/>
                  </a:cubicBezTo>
                  <a:cubicBezTo>
                    <a:pt x="17" y="39"/>
                    <a:pt x="17" y="37"/>
                    <a:pt x="18" y="33"/>
                  </a:cubicBezTo>
                  <a:cubicBezTo>
                    <a:pt x="19" y="26"/>
                    <a:pt x="21" y="20"/>
                    <a:pt x="23" y="12"/>
                  </a:cubicBezTo>
                  <a:cubicBezTo>
                    <a:pt x="19" y="13"/>
                    <a:pt x="15" y="15"/>
                    <a:pt x="11" y="16"/>
                  </a:cubicBezTo>
                  <a:cubicBezTo>
                    <a:pt x="8" y="17"/>
                    <a:pt x="5" y="16"/>
                    <a:pt x="2" y="16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1" y="11"/>
                    <a:pt x="2" y="10"/>
                    <a:pt x="3" y="10"/>
                  </a:cubicBezTo>
                  <a:cubicBezTo>
                    <a:pt x="7" y="8"/>
                    <a:pt x="12" y="8"/>
                    <a:pt x="16" y="7"/>
                  </a:cubicBezTo>
                  <a:cubicBezTo>
                    <a:pt x="19" y="5"/>
                    <a:pt x="22" y="3"/>
                    <a:pt x="26" y="2"/>
                  </a:cubicBezTo>
                  <a:cubicBezTo>
                    <a:pt x="28" y="1"/>
                    <a:pt x="32" y="0"/>
                    <a:pt x="32" y="1"/>
                  </a:cubicBezTo>
                  <a:cubicBezTo>
                    <a:pt x="34" y="3"/>
                    <a:pt x="35" y="6"/>
                    <a:pt x="35" y="9"/>
                  </a:cubicBezTo>
                  <a:cubicBezTo>
                    <a:pt x="36" y="9"/>
                    <a:pt x="35" y="10"/>
                    <a:pt x="34" y="11"/>
                  </a:cubicBezTo>
                  <a:cubicBezTo>
                    <a:pt x="27" y="19"/>
                    <a:pt x="28" y="29"/>
                    <a:pt x="27" y="38"/>
                  </a:cubicBezTo>
                  <a:cubicBezTo>
                    <a:pt x="27" y="40"/>
                    <a:pt x="28" y="42"/>
                    <a:pt x="28" y="44"/>
                  </a:cubicBezTo>
                  <a:cubicBezTo>
                    <a:pt x="29" y="44"/>
                    <a:pt x="29" y="44"/>
                    <a:pt x="3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73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3671-F29B-4E63-AC8A-93B2A6F5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文本段落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80DBFC-C264-4F86-A579-B65EB5208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双段落并列展示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1D543-CEE3-4B48-A98B-9EC206DA7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6" name="图片 5" descr="图片包含 草, 天空, 户外, 田野&#10;&#10;描述已自动生成">
            <a:extLst>
              <a:ext uri="{FF2B5EF4-FFF2-40B4-BE49-F238E27FC236}">
                <a16:creationId xmlns:a16="http://schemas.microsoft.com/office/drawing/2014/main" id="{6F7F823C-800C-4CFB-9932-D11D0620F6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554" y="1962151"/>
            <a:ext cx="5371896" cy="36004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3E87F8F-287D-46D4-84AB-D20D02A076F4}"/>
              </a:ext>
            </a:extLst>
          </p:cNvPr>
          <p:cNvSpPr txBox="1"/>
          <p:nvPr/>
        </p:nvSpPr>
        <p:spPr>
          <a:xfrm>
            <a:off x="5959409" y="2495682"/>
            <a:ext cx="5661089" cy="113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指道德高尚，达到以探索客观真理作为己任之境界。在此输入解释性文字，用于说明主要观点和核心内容。此处可替换，字体不得小于</a:t>
            </a:r>
            <a:r>
              <a:rPr lang="en-US" altLang="zh-CN" dirty="0"/>
              <a:t>18</a:t>
            </a:r>
            <a:r>
              <a:rPr lang="zh-CN" altLang="en-US" dirty="0"/>
              <a:t>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7A4D29-CB67-4DBC-9572-975112306650}"/>
              </a:ext>
            </a:extLst>
          </p:cNvPr>
          <p:cNvSpPr txBox="1"/>
          <p:nvPr/>
        </p:nvSpPr>
        <p:spPr>
          <a:xfrm>
            <a:off x="5959409" y="4484914"/>
            <a:ext cx="5661089" cy="113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指治学严谨，实现以掌握精深学术造福人类之理想。在此输入解释性文字，用于说明主要观点和核心内容。此处可替换，字体不得小于</a:t>
            </a:r>
            <a:r>
              <a:rPr lang="en-US" altLang="zh-CN" dirty="0"/>
              <a:t>18 </a:t>
            </a:r>
            <a:r>
              <a:rPr lang="zh-CN" altLang="en-US" dirty="0"/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6ED2F8-639C-49E8-857C-38C29C0EC84E}"/>
              </a:ext>
            </a:extLst>
          </p:cNvPr>
          <p:cNvSpPr/>
          <p:nvPr/>
        </p:nvSpPr>
        <p:spPr>
          <a:xfrm>
            <a:off x="0" y="1962151"/>
            <a:ext cx="260554" cy="36004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10633A-E733-4F23-9365-1AF151D8DFB1}"/>
              </a:ext>
            </a:extLst>
          </p:cNvPr>
          <p:cNvSpPr/>
          <p:nvPr/>
        </p:nvSpPr>
        <p:spPr>
          <a:xfrm>
            <a:off x="5959410" y="1962151"/>
            <a:ext cx="5661090" cy="5335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000"/>
            <a:r>
              <a:rPr lang="zh-CN" altLang="en-US" sz="2400" b="1" dirty="0"/>
              <a:t>德以明理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8459AD-E1D3-43E8-A2A3-B27B0344BA3E}"/>
              </a:ext>
            </a:extLst>
          </p:cNvPr>
          <p:cNvSpPr/>
          <p:nvPr/>
        </p:nvSpPr>
        <p:spPr>
          <a:xfrm>
            <a:off x="5959410" y="3951383"/>
            <a:ext cx="5661090" cy="5335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000"/>
            <a:r>
              <a:rPr lang="zh-CN" altLang="en-US" sz="2400" b="1" dirty="0"/>
              <a:t>学以精工</a:t>
            </a:r>
          </a:p>
        </p:txBody>
      </p:sp>
    </p:spTree>
    <p:extLst>
      <p:ext uri="{BB962C8B-B14F-4D97-AF65-F5344CB8AC3E}">
        <p14:creationId xmlns:p14="http://schemas.microsoft.com/office/powerpoint/2010/main" val="348608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A3F75EFB-28E2-41D9-ACD3-B9042826F318}"/>
              </a:ext>
            </a:extLst>
          </p:cNvPr>
          <p:cNvSpPr/>
          <p:nvPr/>
        </p:nvSpPr>
        <p:spPr>
          <a:xfrm>
            <a:off x="6096000" y="2035818"/>
            <a:ext cx="6096000" cy="29403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7C3671-F29B-4E63-AC8A-93B2A6F5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文本段落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80DBFC-C264-4F86-A579-B65EB5208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双段落并列展示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1D543-CEE3-4B48-A98B-9EC206DA7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7E4242B-8414-43CA-88FE-F11014507BEE}"/>
              </a:ext>
            </a:extLst>
          </p:cNvPr>
          <p:cNvSpPr txBox="1"/>
          <p:nvPr/>
        </p:nvSpPr>
        <p:spPr>
          <a:xfrm>
            <a:off x="1207582" y="23646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德以明理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71D3B92-62D2-4E43-9E5D-BA0BE1930DD4}"/>
              </a:ext>
            </a:extLst>
          </p:cNvPr>
          <p:cNvSpPr txBox="1"/>
          <p:nvPr/>
        </p:nvSpPr>
        <p:spPr>
          <a:xfrm>
            <a:off x="1207582" y="3019744"/>
            <a:ext cx="4224881" cy="149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指道德高尚，达到以探索客观真理作为己任之境界。在此输入解释性文字，用于说明主要观点和核心内容。此处可替换，字体不得小于</a:t>
            </a:r>
            <a:r>
              <a:rPr lang="en-US" altLang="zh-CN" dirty="0"/>
              <a:t>18 </a:t>
            </a:r>
            <a:r>
              <a:rPr lang="zh-CN" altLang="en-US" dirty="0"/>
              <a:t>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A11D50A-E434-4DD4-8494-7F98F866A311}"/>
              </a:ext>
            </a:extLst>
          </p:cNvPr>
          <p:cNvSpPr txBox="1"/>
          <p:nvPr/>
        </p:nvSpPr>
        <p:spPr>
          <a:xfrm>
            <a:off x="9568646" y="23646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学以精工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593B2DD-A7AE-4398-934A-96D610C17580}"/>
              </a:ext>
            </a:extLst>
          </p:cNvPr>
          <p:cNvSpPr txBox="1"/>
          <p:nvPr/>
        </p:nvSpPr>
        <p:spPr>
          <a:xfrm>
            <a:off x="6759537" y="3019744"/>
            <a:ext cx="4224881" cy="149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指治学严谨，实现以掌握精深学术造福人类之理想。在此输入解释性文字，用于说明主要观点和核心内容。此处可替换，字体不得小于</a:t>
            </a:r>
            <a:r>
              <a:rPr lang="en-US" altLang="zh-CN" dirty="0"/>
              <a:t>18 </a:t>
            </a:r>
            <a:r>
              <a:rPr lang="zh-CN" altLang="en-US" dirty="0"/>
              <a:t>。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A272455-0A7B-482E-B1F3-96AA10C17768}"/>
              </a:ext>
            </a:extLst>
          </p:cNvPr>
          <p:cNvCxnSpPr>
            <a:cxnSpLocks/>
          </p:cNvCxnSpPr>
          <p:nvPr/>
        </p:nvCxnSpPr>
        <p:spPr>
          <a:xfrm>
            <a:off x="0" y="2038578"/>
            <a:ext cx="12192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B6AC381-5FF2-4EFF-AAA0-1530BEAC5AB3}"/>
              </a:ext>
            </a:extLst>
          </p:cNvPr>
          <p:cNvCxnSpPr>
            <a:cxnSpLocks/>
          </p:cNvCxnSpPr>
          <p:nvPr/>
        </p:nvCxnSpPr>
        <p:spPr>
          <a:xfrm>
            <a:off x="0" y="4976185"/>
            <a:ext cx="12192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DB5A2FB-65E3-4955-9F9C-A6C8C9639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4518"/>
            <a:ext cx="12192000" cy="24892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4099BC1-A91C-4D00-AB7A-422A7F42FAFC}"/>
              </a:ext>
            </a:extLst>
          </p:cNvPr>
          <p:cNvSpPr/>
          <p:nvPr/>
        </p:nvSpPr>
        <p:spPr>
          <a:xfrm>
            <a:off x="0" y="3877910"/>
            <a:ext cx="3049200" cy="2489200"/>
          </a:xfrm>
          <a:prstGeom prst="rect">
            <a:avLst/>
          </a:prstGeom>
          <a:solidFill>
            <a:srgbClr val="45402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7C3671-F29B-4E63-AC8A-93B2A6F5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文本段落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80DBFC-C264-4F86-A579-B65EB5208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多段落并列展示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1D543-CEE3-4B48-A98B-9EC206DA7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0441C8-BD31-4418-87CA-959DCD60B8EF}"/>
              </a:ext>
            </a:extLst>
          </p:cNvPr>
          <p:cNvSpPr/>
          <p:nvPr/>
        </p:nvSpPr>
        <p:spPr>
          <a:xfrm>
            <a:off x="6095200" y="3877910"/>
            <a:ext cx="3049200" cy="2489200"/>
          </a:xfrm>
          <a:prstGeom prst="rect">
            <a:avLst/>
          </a:prstGeom>
          <a:solidFill>
            <a:srgbClr val="45402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graph_134483">
            <a:extLst>
              <a:ext uri="{FF2B5EF4-FFF2-40B4-BE49-F238E27FC236}">
                <a16:creationId xmlns:a16="http://schemas.microsoft.com/office/drawing/2014/main" id="{39ED2E7C-3FD6-4446-8B8A-3D1F91F75E61}"/>
              </a:ext>
            </a:extLst>
          </p:cNvPr>
          <p:cNvSpPr>
            <a:spLocks noChangeAspect="1"/>
          </p:cNvSpPr>
          <p:nvPr/>
        </p:nvSpPr>
        <p:spPr bwMode="auto">
          <a:xfrm>
            <a:off x="1217957" y="4849291"/>
            <a:ext cx="609684" cy="608760"/>
          </a:xfrm>
          <a:custGeom>
            <a:avLst/>
            <a:gdLst>
              <a:gd name="T0" fmla="*/ 3880 w 3987"/>
              <a:gd name="T1" fmla="*/ 1893 h 3987"/>
              <a:gd name="T2" fmla="*/ 3535 w 3987"/>
              <a:gd name="T3" fmla="*/ 1893 h 3987"/>
              <a:gd name="T4" fmla="*/ 2102 w 3987"/>
              <a:gd name="T5" fmla="*/ 453 h 3987"/>
              <a:gd name="T6" fmla="*/ 2102 w 3987"/>
              <a:gd name="T7" fmla="*/ 107 h 3987"/>
              <a:gd name="T8" fmla="*/ 1996 w 3987"/>
              <a:gd name="T9" fmla="*/ 0 h 3987"/>
              <a:gd name="T10" fmla="*/ 1889 w 3987"/>
              <a:gd name="T11" fmla="*/ 107 h 3987"/>
              <a:gd name="T12" fmla="*/ 1889 w 3987"/>
              <a:gd name="T13" fmla="*/ 453 h 3987"/>
              <a:gd name="T14" fmla="*/ 465 w 3987"/>
              <a:gd name="T15" fmla="*/ 1893 h 3987"/>
              <a:gd name="T16" fmla="*/ 107 w 3987"/>
              <a:gd name="T17" fmla="*/ 1893 h 3987"/>
              <a:gd name="T18" fmla="*/ 0 w 3987"/>
              <a:gd name="T19" fmla="*/ 2000 h 3987"/>
              <a:gd name="T20" fmla="*/ 107 w 3987"/>
              <a:gd name="T21" fmla="*/ 2107 h 3987"/>
              <a:gd name="T22" fmla="*/ 467 w 3987"/>
              <a:gd name="T23" fmla="*/ 2107 h 3987"/>
              <a:gd name="T24" fmla="*/ 1889 w 3987"/>
              <a:gd name="T25" fmla="*/ 3521 h 3987"/>
              <a:gd name="T26" fmla="*/ 1889 w 3987"/>
              <a:gd name="T27" fmla="*/ 3880 h 3987"/>
              <a:gd name="T28" fmla="*/ 1996 w 3987"/>
              <a:gd name="T29" fmla="*/ 3987 h 3987"/>
              <a:gd name="T30" fmla="*/ 2102 w 3987"/>
              <a:gd name="T31" fmla="*/ 3880 h 3987"/>
              <a:gd name="T32" fmla="*/ 2102 w 3987"/>
              <a:gd name="T33" fmla="*/ 3521 h 3987"/>
              <a:gd name="T34" fmla="*/ 3533 w 3987"/>
              <a:gd name="T35" fmla="*/ 2107 h 3987"/>
              <a:gd name="T36" fmla="*/ 3880 w 3987"/>
              <a:gd name="T37" fmla="*/ 2107 h 3987"/>
              <a:gd name="T38" fmla="*/ 3987 w 3987"/>
              <a:gd name="T39" fmla="*/ 2000 h 3987"/>
              <a:gd name="T40" fmla="*/ 3880 w 3987"/>
              <a:gd name="T41" fmla="*/ 1893 h 3987"/>
              <a:gd name="T42" fmla="*/ 3321 w 3987"/>
              <a:gd name="T43" fmla="*/ 1893 h 3987"/>
              <a:gd name="T44" fmla="*/ 3095 w 3987"/>
              <a:gd name="T45" fmla="*/ 1893 h 3987"/>
              <a:gd name="T46" fmla="*/ 2102 w 3987"/>
              <a:gd name="T47" fmla="*/ 893 h 3987"/>
              <a:gd name="T48" fmla="*/ 2102 w 3987"/>
              <a:gd name="T49" fmla="*/ 667 h 3987"/>
              <a:gd name="T50" fmla="*/ 3321 w 3987"/>
              <a:gd name="T51" fmla="*/ 1893 h 3987"/>
              <a:gd name="T52" fmla="*/ 1889 w 3987"/>
              <a:gd name="T53" fmla="*/ 1893 h 3987"/>
              <a:gd name="T54" fmla="*/ 1560 w 3987"/>
              <a:gd name="T55" fmla="*/ 1893 h 3987"/>
              <a:gd name="T56" fmla="*/ 1889 w 3987"/>
              <a:gd name="T57" fmla="*/ 1550 h 3987"/>
              <a:gd name="T58" fmla="*/ 1889 w 3987"/>
              <a:gd name="T59" fmla="*/ 1893 h 3987"/>
              <a:gd name="T60" fmla="*/ 1889 w 3987"/>
              <a:gd name="T61" fmla="*/ 2107 h 3987"/>
              <a:gd name="T62" fmla="*/ 1889 w 3987"/>
              <a:gd name="T63" fmla="*/ 2424 h 3987"/>
              <a:gd name="T64" fmla="*/ 1566 w 3987"/>
              <a:gd name="T65" fmla="*/ 2107 h 3987"/>
              <a:gd name="T66" fmla="*/ 1889 w 3987"/>
              <a:gd name="T67" fmla="*/ 2107 h 3987"/>
              <a:gd name="T68" fmla="*/ 2102 w 3987"/>
              <a:gd name="T69" fmla="*/ 2107 h 3987"/>
              <a:gd name="T70" fmla="*/ 2434 w 3987"/>
              <a:gd name="T71" fmla="*/ 2107 h 3987"/>
              <a:gd name="T72" fmla="*/ 2102 w 3987"/>
              <a:gd name="T73" fmla="*/ 2424 h 3987"/>
              <a:gd name="T74" fmla="*/ 2102 w 3987"/>
              <a:gd name="T75" fmla="*/ 2107 h 3987"/>
              <a:gd name="T76" fmla="*/ 2102 w 3987"/>
              <a:gd name="T77" fmla="*/ 1893 h 3987"/>
              <a:gd name="T78" fmla="*/ 2102 w 3987"/>
              <a:gd name="T79" fmla="*/ 1550 h 3987"/>
              <a:gd name="T80" fmla="*/ 2440 w 3987"/>
              <a:gd name="T81" fmla="*/ 1893 h 3987"/>
              <a:gd name="T82" fmla="*/ 2102 w 3987"/>
              <a:gd name="T83" fmla="*/ 1893 h 3987"/>
              <a:gd name="T84" fmla="*/ 1889 w 3987"/>
              <a:gd name="T85" fmla="*/ 667 h 3987"/>
              <a:gd name="T86" fmla="*/ 1889 w 3987"/>
              <a:gd name="T87" fmla="*/ 893 h 3987"/>
              <a:gd name="T88" fmla="*/ 905 w 3987"/>
              <a:gd name="T89" fmla="*/ 1893 h 3987"/>
              <a:gd name="T90" fmla="*/ 679 w 3987"/>
              <a:gd name="T91" fmla="*/ 1893 h 3987"/>
              <a:gd name="T92" fmla="*/ 1889 w 3987"/>
              <a:gd name="T93" fmla="*/ 667 h 3987"/>
              <a:gd name="T94" fmla="*/ 681 w 3987"/>
              <a:gd name="T95" fmla="*/ 2107 h 3987"/>
              <a:gd name="T96" fmla="*/ 908 w 3987"/>
              <a:gd name="T97" fmla="*/ 2107 h 3987"/>
              <a:gd name="T98" fmla="*/ 1889 w 3987"/>
              <a:gd name="T99" fmla="*/ 3080 h 3987"/>
              <a:gd name="T100" fmla="*/ 1889 w 3987"/>
              <a:gd name="T101" fmla="*/ 3307 h 3987"/>
              <a:gd name="T102" fmla="*/ 681 w 3987"/>
              <a:gd name="T103" fmla="*/ 2107 h 3987"/>
              <a:gd name="T104" fmla="*/ 2102 w 3987"/>
              <a:gd name="T105" fmla="*/ 3307 h 3987"/>
              <a:gd name="T106" fmla="*/ 2102 w 3987"/>
              <a:gd name="T107" fmla="*/ 3080 h 3987"/>
              <a:gd name="T108" fmla="*/ 3092 w 3987"/>
              <a:gd name="T109" fmla="*/ 2107 h 3987"/>
              <a:gd name="T110" fmla="*/ 3319 w 3987"/>
              <a:gd name="T111" fmla="*/ 2107 h 3987"/>
              <a:gd name="T112" fmla="*/ 2102 w 3987"/>
              <a:gd name="T113" fmla="*/ 3307 h 3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87" h="3987">
                <a:moveTo>
                  <a:pt x="3880" y="1893"/>
                </a:moveTo>
                <a:lnTo>
                  <a:pt x="3535" y="1893"/>
                </a:lnTo>
                <a:cubicBezTo>
                  <a:pt x="3489" y="1124"/>
                  <a:pt x="2876" y="506"/>
                  <a:pt x="2102" y="453"/>
                </a:cubicBezTo>
                <a:lnTo>
                  <a:pt x="2102" y="107"/>
                </a:lnTo>
                <a:cubicBezTo>
                  <a:pt x="2102" y="48"/>
                  <a:pt x="2054" y="0"/>
                  <a:pt x="1996" y="0"/>
                </a:cubicBezTo>
                <a:cubicBezTo>
                  <a:pt x="1937" y="0"/>
                  <a:pt x="1889" y="48"/>
                  <a:pt x="1889" y="107"/>
                </a:cubicBezTo>
                <a:lnTo>
                  <a:pt x="1889" y="453"/>
                </a:lnTo>
                <a:cubicBezTo>
                  <a:pt x="1129" y="506"/>
                  <a:pt x="511" y="1124"/>
                  <a:pt x="465" y="1893"/>
                </a:cubicBezTo>
                <a:lnTo>
                  <a:pt x="107" y="1893"/>
                </a:lnTo>
                <a:cubicBezTo>
                  <a:pt x="48" y="1893"/>
                  <a:pt x="0" y="1941"/>
                  <a:pt x="0" y="2000"/>
                </a:cubicBezTo>
                <a:cubicBezTo>
                  <a:pt x="0" y="2059"/>
                  <a:pt x="48" y="2107"/>
                  <a:pt x="107" y="2107"/>
                </a:cubicBezTo>
                <a:lnTo>
                  <a:pt x="467" y="2107"/>
                </a:lnTo>
                <a:cubicBezTo>
                  <a:pt x="526" y="2864"/>
                  <a:pt x="1129" y="3468"/>
                  <a:pt x="1889" y="3521"/>
                </a:cubicBezTo>
                <a:lnTo>
                  <a:pt x="1889" y="3880"/>
                </a:lnTo>
                <a:cubicBezTo>
                  <a:pt x="1889" y="3939"/>
                  <a:pt x="1937" y="3987"/>
                  <a:pt x="1996" y="3987"/>
                </a:cubicBezTo>
                <a:cubicBezTo>
                  <a:pt x="2054" y="3987"/>
                  <a:pt x="2102" y="3939"/>
                  <a:pt x="2102" y="3880"/>
                </a:cubicBezTo>
                <a:lnTo>
                  <a:pt x="2102" y="3521"/>
                </a:lnTo>
                <a:cubicBezTo>
                  <a:pt x="2862" y="3468"/>
                  <a:pt x="3474" y="2864"/>
                  <a:pt x="3533" y="2107"/>
                </a:cubicBezTo>
                <a:lnTo>
                  <a:pt x="3880" y="2107"/>
                </a:lnTo>
                <a:cubicBezTo>
                  <a:pt x="3939" y="2107"/>
                  <a:pt x="3987" y="2059"/>
                  <a:pt x="3987" y="2000"/>
                </a:cubicBezTo>
                <a:cubicBezTo>
                  <a:pt x="3987" y="1941"/>
                  <a:pt x="3939" y="1893"/>
                  <a:pt x="3880" y="1893"/>
                </a:cubicBezTo>
                <a:close/>
                <a:moveTo>
                  <a:pt x="3321" y="1893"/>
                </a:moveTo>
                <a:lnTo>
                  <a:pt x="3095" y="1893"/>
                </a:lnTo>
                <a:cubicBezTo>
                  <a:pt x="3050" y="1366"/>
                  <a:pt x="2636" y="944"/>
                  <a:pt x="2102" y="893"/>
                </a:cubicBezTo>
                <a:lnTo>
                  <a:pt x="2102" y="667"/>
                </a:lnTo>
                <a:cubicBezTo>
                  <a:pt x="2756" y="719"/>
                  <a:pt x="3276" y="1242"/>
                  <a:pt x="3321" y="1893"/>
                </a:cubicBezTo>
                <a:close/>
                <a:moveTo>
                  <a:pt x="1889" y="1893"/>
                </a:moveTo>
                <a:lnTo>
                  <a:pt x="1560" y="1893"/>
                </a:lnTo>
                <a:cubicBezTo>
                  <a:pt x="1596" y="1724"/>
                  <a:pt x="1729" y="1590"/>
                  <a:pt x="1889" y="1550"/>
                </a:cubicBezTo>
                <a:lnTo>
                  <a:pt x="1889" y="1893"/>
                </a:lnTo>
                <a:close/>
                <a:moveTo>
                  <a:pt x="1889" y="2107"/>
                </a:moveTo>
                <a:lnTo>
                  <a:pt x="1889" y="2424"/>
                </a:lnTo>
                <a:cubicBezTo>
                  <a:pt x="1729" y="2385"/>
                  <a:pt x="1610" y="2263"/>
                  <a:pt x="1566" y="2107"/>
                </a:cubicBezTo>
                <a:lnTo>
                  <a:pt x="1889" y="2107"/>
                </a:lnTo>
                <a:close/>
                <a:moveTo>
                  <a:pt x="2102" y="2107"/>
                </a:moveTo>
                <a:lnTo>
                  <a:pt x="2434" y="2107"/>
                </a:lnTo>
                <a:cubicBezTo>
                  <a:pt x="2390" y="2263"/>
                  <a:pt x="2262" y="2385"/>
                  <a:pt x="2102" y="2424"/>
                </a:cubicBezTo>
                <a:lnTo>
                  <a:pt x="2102" y="2107"/>
                </a:lnTo>
                <a:close/>
                <a:moveTo>
                  <a:pt x="2102" y="1893"/>
                </a:moveTo>
                <a:lnTo>
                  <a:pt x="2102" y="1550"/>
                </a:lnTo>
                <a:cubicBezTo>
                  <a:pt x="2276" y="1590"/>
                  <a:pt x="2404" y="1724"/>
                  <a:pt x="2440" y="1893"/>
                </a:cubicBezTo>
                <a:lnTo>
                  <a:pt x="2102" y="1893"/>
                </a:lnTo>
                <a:close/>
                <a:moveTo>
                  <a:pt x="1889" y="667"/>
                </a:moveTo>
                <a:lnTo>
                  <a:pt x="1889" y="893"/>
                </a:lnTo>
                <a:cubicBezTo>
                  <a:pt x="1369" y="944"/>
                  <a:pt x="950" y="1366"/>
                  <a:pt x="905" y="1893"/>
                </a:cubicBezTo>
                <a:lnTo>
                  <a:pt x="679" y="1893"/>
                </a:lnTo>
                <a:cubicBezTo>
                  <a:pt x="724" y="1242"/>
                  <a:pt x="1249" y="719"/>
                  <a:pt x="1889" y="667"/>
                </a:cubicBezTo>
                <a:close/>
                <a:moveTo>
                  <a:pt x="681" y="2107"/>
                </a:moveTo>
                <a:lnTo>
                  <a:pt x="908" y="2107"/>
                </a:lnTo>
                <a:cubicBezTo>
                  <a:pt x="964" y="2621"/>
                  <a:pt x="1382" y="3030"/>
                  <a:pt x="1889" y="3080"/>
                </a:cubicBezTo>
                <a:lnTo>
                  <a:pt x="1889" y="3307"/>
                </a:lnTo>
                <a:cubicBezTo>
                  <a:pt x="1249" y="3255"/>
                  <a:pt x="739" y="2746"/>
                  <a:pt x="681" y="2107"/>
                </a:cubicBezTo>
                <a:close/>
                <a:moveTo>
                  <a:pt x="2102" y="3307"/>
                </a:moveTo>
                <a:lnTo>
                  <a:pt x="2102" y="3080"/>
                </a:lnTo>
                <a:cubicBezTo>
                  <a:pt x="2622" y="3030"/>
                  <a:pt x="3036" y="2621"/>
                  <a:pt x="3092" y="2107"/>
                </a:cubicBezTo>
                <a:lnTo>
                  <a:pt x="3319" y="2107"/>
                </a:lnTo>
                <a:cubicBezTo>
                  <a:pt x="3261" y="2746"/>
                  <a:pt x="2742" y="3255"/>
                  <a:pt x="2102" y="33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arrow-on-target_68291">
            <a:extLst>
              <a:ext uri="{FF2B5EF4-FFF2-40B4-BE49-F238E27FC236}">
                <a16:creationId xmlns:a16="http://schemas.microsoft.com/office/drawing/2014/main" id="{46A6670B-2257-4755-BD40-6C9DB3F8F647}"/>
              </a:ext>
            </a:extLst>
          </p:cNvPr>
          <p:cNvSpPr>
            <a:spLocks noChangeAspect="1"/>
          </p:cNvSpPr>
          <p:nvPr/>
        </p:nvSpPr>
        <p:spPr bwMode="auto">
          <a:xfrm>
            <a:off x="7356761" y="4848829"/>
            <a:ext cx="543126" cy="609685"/>
          </a:xfrm>
          <a:custGeom>
            <a:avLst/>
            <a:gdLst>
              <a:gd name="T0" fmla="*/ 605 w 605"/>
              <a:gd name="T1" fmla="*/ 403 h 680"/>
              <a:gd name="T2" fmla="*/ 593 w 605"/>
              <a:gd name="T3" fmla="*/ 383 h 680"/>
              <a:gd name="T4" fmla="*/ 540 w 605"/>
              <a:gd name="T5" fmla="*/ 263 h 680"/>
              <a:gd name="T6" fmla="*/ 347 w 605"/>
              <a:gd name="T7" fmla="*/ 73 h 680"/>
              <a:gd name="T8" fmla="*/ 341 w 605"/>
              <a:gd name="T9" fmla="*/ 72 h 680"/>
              <a:gd name="T10" fmla="*/ 318 w 605"/>
              <a:gd name="T11" fmla="*/ 38 h 680"/>
              <a:gd name="T12" fmla="*/ 191 w 605"/>
              <a:gd name="T13" fmla="*/ 13 h 680"/>
              <a:gd name="T14" fmla="*/ 175 w 605"/>
              <a:gd name="T15" fmla="*/ 128 h 680"/>
              <a:gd name="T16" fmla="*/ 297 w 605"/>
              <a:gd name="T17" fmla="*/ 135 h 680"/>
              <a:gd name="T18" fmla="*/ 382 w 605"/>
              <a:gd name="T19" fmla="*/ 341 h 680"/>
              <a:gd name="T20" fmla="*/ 351 w 605"/>
              <a:gd name="T21" fmla="*/ 339 h 680"/>
              <a:gd name="T22" fmla="*/ 236 w 605"/>
              <a:gd name="T23" fmla="*/ 374 h 680"/>
              <a:gd name="T24" fmla="*/ 119 w 605"/>
              <a:gd name="T25" fmla="*/ 310 h 680"/>
              <a:gd name="T26" fmla="*/ 0 w 605"/>
              <a:gd name="T27" fmla="*/ 378 h 680"/>
              <a:gd name="T28" fmla="*/ 0 w 605"/>
              <a:gd name="T29" fmla="*/ 680 h 680"/>
              <a:gd name="T30" fmla="*/ 65 w 605"/>
              <a:gd name="T31" fmla="*/ 680 h 680"/>
              <a:gd name="T32" fmla="*/ 79 w 605"/>
              <a:gd name="T33" fmla="*/ 655 h 680"/>
              <a:gd name="T34" fmla="*/ 213 w 605"/>
              <a:gd name="T35" fmla="*/ 547 h 680"/>
              <a:gd name="T36" fmla="*/ 605 w 605"/>
              <a:gd name="T37" fmla="*/ 403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05" h="680">
                <a:moveTo>
                  <a:pt x="605" y="403"/>
                </a:moveTo>
                <a:cubicBezTo>
                  <a:pt x="605" y="395"/>
                  <a:pt x="598" y="389"/>
                  <a:pt x="593" y="383"/>
                </a:cubicBezTo>
                <a:cubicBezTo>
                  <a:pt x="584" y="346"/>
                  <a:pt x="566" y="305"/>
                  <a:pt x="540" y="263"/>
                </a:cubicBezTo>
                <a:cubicBezTo>
                  <a:pt x="499" y="197"/>
                  <a:pt x="389" y="90"/>
                  <a:pt x="347" y="73"/>
                </a:cubicBezTo>
                <a:cubicBezTo>
                  <a:pt x="345" y="72"/>
                  <a:pt x="343" y="72"/>
                  <a:pt x="341" y="72"/>
                </a:cubicBezTo>
                <a:cubicBezTo>
                  <a:pt x="337" y="58"/>
                  <a:pt x="335" y="49"/>
                  <a:pt x="318" y="38"/>
                </a:cubicBezTo>
                <a:cubicBezTo>
                  <a:pt x="274" y="8"/>
                  <a:pt x="224" y="0"/>
                  <a:pt x="191" y="13"/>
                </a:cubicBezTo>
                <a:cubicBezTo>
                  <a:pt x="158" y="27"/>
                  <a:pt x="139" y="103"/>
                  <a:pt x="175" y="128"/>
                </a:cubicBezTo>
                <a:cubicBezTo>
                  <a:pt x="209" y="153"/>
                  <a:pt x="276" y="103"/>
                  <a:pt x="297" y="135"/>
                </a:cubicBezTo>
                <a:cubicBezTo>
                  <a:pt x="319" y="167"/>
                  <a:pt x="343" y="273"/>
                  <a:pt x="382" y="341"/>
                </a:cubicBezTo>
                <a:cubicBezTo>
                  <a:pt x="372" y="340"/>
                  <a:pt x="362" y="339"/>
                  <a:pt x="351" y="339"/>
                </a:cubicBezTo>
                <a:cubicBezTo>
                  <a:pt x="306" y="339"/>
                  <a:pt x="265" y="353"/>
                  <a:pt x="236" y="374"/>
                </a:cubicBezTo>
                <a:cubicBezTo>
                  <a:pt x="211" y="335"/>
                  <a:pt x="168" y="310"/>
                  <a:pt x="119" y="310"/>
                </a:cubicBezTo>
                <a:cubicBezTo>
                  <a:pt x="68" y="310"/>
                  <a:pt x="24" y="337"/>
                  <a:pt x="0" y="378"/>
                </a:cubicBezTo>
                <a:lnTo>
                  <a:pt x="0" y="680"/>
                </a:lnTo>
                <a:lnTo>
                  <a:pt x="65" y="680"/>
                </a:lnTo>
                <a:lnTo>
                  <a:pt x="79" y="655"/>
                </a:lnTo>
                <a:cubicBezTo>
                  <a:pt x="124" y="638"/>
                  <a:pt x="176" y="594"/>
                  <a:pt x="213" y="547"/>
                </a:cubicBezTo>
                <a:cubicBezTo>
                  <a:pt x="360" y="604"/>
                  <a:pt x="602" y="498"/>
                  <a:pt x="605" y="4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9E845CC-2879-459B-B78C-2F6D62F2DC96}"/>
              </a:ext>
            </a:extLst>
          </p:cNvPr>
          <p:cNvSpPr/>
          <p:nvPr/>
        </p:nvSpPr>
        <p:spPr>
          <a:xfrm>
            <a:off x="3047600" y="3877910"/>
            <a:ext cx="3049200" cy="2487600"/>
          </a:xfrm>
          <a:prstGeom prst="rect">
            <a:avLst/>
          </a:prstGeom>
          <a:solidFill>
            <a:srgbClr val="4A7C2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C8EE300-7275-4753-91BD-75757B0A3EB3}"/>
              </a:ext>
            </a:extLst>
          </p:cNvPr>
          <p:cNvSpPr/>
          <p:nvPr/>
        </p:nvSpPr>
        <p:spPr>
          <a:xfrm>
            <a:off x="9142800" y="3877910"/>
            <a:ext cx="3049200" cy="2489200"/>
          </a:xfrm>
          <a:prstGeom prst="rect">
            <a:avLst/>
          </a:prstGeom>
          <a:solidFill>
            <a:srgbClr val="4A7C2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intelligence_66143">
            <a:extLst>
              <a:ext uri="{FF2B5EF4-FFF2-40B4-BE49-F238E27FC236}">
                <a16:creationId xmlns:a16="http://schemas.microsoft.com/office/drawing/2014/main" id="{AE263AB3-8A2B-4B72-8B49-FD90A94C7AED}"/>
              </a:ext>
            </a:extLst>
          </p:cNvPr>
          <p:cNvSpPr>
            <a:spLocks noChangeAspect="1"/>
          </p:cNvSpPr>
          <p:nvPr/>
        </p:nvSpPr>
        <p:spPr bwMode="auto">
          <a:xfrm>
            <a:off x="4359995" y="4848829"/>
            <a:ext cx="518047" cy="609685"/>
          </a:xfrm>
          <a:custGeom>
            <a:avLst/>
            <a:gdLst>
              <a:gd name="connsiteX0" fmla="*/ 119379 w 281919"/>
              <a:gd name="connsiteY0" fmla="*/ 73025 h 331788"/>
              <a:gd name="connsiteX1" fmla="*/ 144779 w 281919"/>
              <a:gd name="connsiteY1" fmla="*/ 98425 h 331788"/>
              <a:gd name="connsiteX2" fmla="*/ 119379 w 281919"/>
              <a:gd name="connsiteY2" fmla="*/ 123825 h 331788"/>
              <a:gd name="connsiteX3" fmla="*/ 93979 w 281919"/>
              <a:gd name="connsiteY3" fmla="*/ 98425 h 331788"/>
              <a:gd name="connsiteX4" fmla="*/ 119379 w 281919"/>
              <a:gd name="connsiteY4" fmla="*/ 73025 h 331788"/>
              <a:gd name="connsiteX5" fmla="*/ 114848 w 281919"/>
              <a:gd name="connsiteY5" fmla="*/ 31750 h 331788"/>
              <a:gd name="connsiteX6" fmla="*/ 109669 w 281919"/>
              <a:gd name="connsiteY6" fmla="*/ 35634 h 331788"/>
              <a:gd name="connsiteX7" fmla="*/ 103196 w 281919"/>
              <a:gd name="connsiteY7" fmla="*/ 48581 h 331788"/>
              <a:gd name="connsiteX8" fmla="*/ 100607 w 281919"/>
              <a:gd name="connsiteY8" fmla="*/ 52465 h 331788"/>
              <a:gd name="connsiteX9" fmla="*/ 95428 w 281919"/>
              <a:gd name="connsiteY9" fmla="*/ 52465 h 331788"/>
              <a:gd name="connsiteX10" fmla="*/ 82481 w 281919"/>
              <a:gd name="connsiteY10" fmla="*/ 47286 h 331788"/>
              <a:gd name="connsiteX11" fmla="*/ 76008 w 281919"/>
              <a:gd name="connsiteY11" fmla="*/ 48581 h 331788"/>
              <a:gd name="connsiteX12" fmla="*/ 69535 w 281919"/>
              <a:gd name="connsiteY12" fmla="*/ 55054 h 331788"/>
              <a:gd name="connsiteX13" fmla="*/ 68240 w 281919"/>
              <a:gd name="connsiteY13" fmla="*/ 60233 h 331788"/>
              <a:gd name="connsiteX14" fmla="*/ 73419 w 281919"/>
              <a:gd name="connsiteY14" fmla="*/ 74474 h 331788"/>
              <a:gd name="connsiteX15" fmla="*/ 73419 w 281919"/>
              <a:gd name="connsiteY15" fmla="*/ 78358 h 331788"/>
              <a:gd name="connsiteX16" fmla="*/ 73419 w 281919"/>
              <a:gd name="connsiteY16" fmla="*/ 79652 h 331788"/>
              <a:gd name="connsiteX17" fmla="*/ 70829 w 281919"/>
              <a:gd name="connsiteY17" fmla="*/ 82242 h 331788"/>
              <a:gd name="connsiteX18" fmla="*/ 56588 w 281919"/>
              <a:gd name="connsiteY18" fmla="*/ 88715 h 331788"/>
              <a:gd name="connsiteX19" fmla="*/ 52704 w 281919"/>
              <a:gd name="connsiteY19" fmla="*/ 93894 h 331788"/>
              <a:gd name="connsiteX20" fmla="*/ 52704 w 281919"/>
              <a:gd name="connsiteY20" fmla="*/ 102956 h 331788"/>
              <a:gd name="connsiteX21" fmla="*/ 56588 w 281919"/>
              <a:gd name="connsiteY21" fmla="*/ 108135 h 331788"/>
              <a:gd name="connsiteX22" fmla="*/ 70829 w 281919"/>
              <a:gd name="connsiteY22" fmla="*/ 113314 h 331788"/>
              <a:gd name="connsiteX23" fmla="*/ 73419 w 281919"/>
              <a:gd name="connsiteY23" fmla="*/ 117198 h 331788"/>
              <a:gd name="connsiteX24" fmla="*/ 73419 w 281919"/>
              <a:gd name="connsiteY24" fmla="*/ 122376 h 331788"/>
              <a:gd name="connsiteX25" fmla="*/ 68240 w 281919"/>
              <a:gd name="connsiteY25" fmla="*/ 135323 h 331788"/>
              <a:gd name="connsiteX26" fmla="*/ 69535 w 281919"/>
              <a:gd name="connsiteY26" fmla="*/ 141796 h 331788"/>
              <a:gd name="connsiteX27" fmla="*/ 76008 w 281919"/>
              <a:gd name="connsiteY27" fmla="*/ 148269 h 331788"/>
              <a:gd name="connsiteX28" fmla="*/ 82481 w 281919"/>
              <a:gd name="connsiteY28" fmla="*/ 149564 h 331788"/>
              <a:gd name="connsiteX29" fmla="*/ 95428 w 281919"/>
              <a:gd name="connsiteY29" fmla="*/ 144386 h 331788"/>
              <a:gd name="connsiteX30" fmla="*/ 100607 w 281919"/>
              <a:gd name="connsiteY30" fmla="*/ 144386 h 331788"/>
              <a:gd name="connsiteX31" fmla="*/ 104491 w 281919"/>
              <a:gd name="connsiteY31" fmla="*/ 146975 h 331788"/>
              <a:gd name="connsiteX32" fmla="*/ 109669 w 281919"/>
              <a:gd name="connsiteY32" fmla="*/ 161216 h 331788"/>
              <a:gd name="connsiteX33" fmla="*/ 114848 w 281919"/>
              <a:gd name="connsiteY33" fmla="*/ 165100 h 331788"/>
              <a:gd name="connsiteX34" fmla="*/ 123911 w 281919"/>
              <a:gd name="connsiteY34" fmla="*/ 165100 h 331788"/>
              <a:gd name="connsiteX35" fmla="*/ 129089 w 281919"/>
              <a:gd name="connsiteY35" fmla="*/ 161216 h 331788"/>
              <a:gd name="connsiteX36" fmla="*/ 135562 w 281919"/>
              <a:gd name="connsiteY36" fmla="*/ 146975 h 331788"/>
              <a:gd name="connsiteX37" fmla="*/ 138152 w 281919"/>
              <a:gd name="connsiteY37" fmla="*/ 144386 h 331788"/>
              <a:gd name="connsiteX38" fmla="*/ 143330 w 281919"/>
              <a:gd name="connsiteY38" fmla="*/ 144386 h 331788"/>
              <a:gd name="connsiteX39" fmla="*/ 157572 w 281919"/>
              <a:gd name="connsiteY39" fmla="*/ 149564 h 331788"/>
              <a:gd name="connsiteX40" fmla="*/ 162750 w 281919"/>
              <a:gd name="connsiteY40" fmla="*/ 148269 h 331788"/>
              <a:gd name="connsiteX41" fmla="*/ 169224 w 281919"/>
              <a:gd name="connsiteY41" fmla="*/ 141796 h 331788"/>
              <a:gd name="connsiteX42" fmla="*/ 170518 w 281919"/>
              <a:gd name="connsiteY42" fmla="*/ 135323 h 331788"/>
              <a:gd name="connsiteX43" fmla="*/ 165340 w 281919"/>
              <a:gd name="connsiteY43" fmla="*/ 121082 h 331788"/>
              <a:gd name="connsiteX44" fmla="*/ 165340 w 281919"/>
              <a:gd name="connsiteY44" fmla="*/ 117198 h 331788"/>
              <a:gd name="connsiteX45" fmla="*/ 167929 w 281919"/>
              <a:gd name="connsiteY45" fmla="*/ 113314 h 331788"/>
              <a:gd name="connsiteX46" fmla="*/ 182170 w 281919"/>
              <a:gd name="connsiteY46" fmla="*/ 108135 h 331788"/>
              <a:gd name="connsiteX47" fmla="*/ 186054 w 281919"/>
              <a:gd name="connsiteY47" fmla="*/ 102956 h 331788"/>
              <a:gd name="connsiteX48" fmla="*/ 186054 w 281919"/>
              <a:gd name="connsiteY48" fmla="*/ 93894 h 331788"/>
              <a:gd name="connsiteX49" fmla="*/ 182170 w 281919"/>
              <a:gd name="connsiteY49" fmla="*/ 88715 h 331788"/>
              <a:gd name="connsiteX50" fmla="*/ 167929 w 281919"/>
              <a:gd name="connsiteY50" fmla="*/ 82242 h 331788"/>
              <a:gd name="connsiteX51" fmla="*/ 165340 w 281919"/>
              <a:gd name="connsiteY51" fmla="*/ 79652 h 331788"/>
              <a:gd name="connsiteX52" fmla="*/ 165340 w 281919"/>
              <a:gd name="connsiteY52" fmla="*/ 74474 h 331788"/>
              <a:gd name="connsiteX53" fmla="*/ 170518 w 281919"/>
              <a:gd name="connsiteY53" fmla="*/ 60233 h 331788"/>
              <a:gd name="connsiteX54" fmla="*/ 169224 w 281919"/>
              <a:gd name="connsiteY54" fmla="*/ 53759 h 331788"/>
              <a:gd name="connsiteX55" fmla="*/ 162750 w 281919"/>
              <a:gd name="connsiteY55" fmla="*/ 48581 h 331788"/>
              <a:gd name="connsiteX56" fmla="*/ 156277 w 281919"/>
              <a:gd name="connsiteY56" fmla="*/ 47286 h 331788"/>
              <a:gd name="connsiteX57" fmla="*/ 143330 w 281919"/>
              <a:gd name="connsiteY57" fmla="*/ 52465 h 331788"/>
              <a:gd name="connsiteX58" fmla="*/ 138152 w 281919"/>
              <a:gd name="connsiteY58" fmla="*/ 52465 h 331788"/>
              <a:gd name="connsiteX59" fmla="*/ 135562 w 281919"/>
              <a:gd name="connsiteY59" fmla="*/ 49875 h 331788"/>
              <a:gd name="connsiteX60" fmla="*/ 129089 w 281919"/>
              <a:gd name="connsiteY60" fmla="*/ 35634 h 331788"/>
              <a:gd name="connsiteX61" fmla="*/ 123911 w 281919"/>
              <a:gd name="connsiteY61" fmla="*/ 31750 h 331788"/>
              <a:gd name="connsiteX62" fmla="*/ 114848 w 281919"/>
              <a:gd name="connsiteY62" fmla="*/ 31750 h 331788"/>
              <a:gd name="connsiteX63" fmla="*/ 124149 w 281919"/>
              <a:gd name="connsiteY63" fmla="*/ 0 h 331788"/>
              <a:gd name="connsiteX64" fmla="*/ 249569 w 281919"/>
              <a:gd name="connsiteY64" fmla="*/ 125717 h 331788"/>
              <a:gd name="connsiteX65" fmla="*/ 257327 w 281919"/>
              <a:gd name="connsiteY65" fmla="*/ 156822 h 331788"/>
              <a:gd name="connsiteX66" fmla="*/ 280600 w 281919"/>
              <a:gd name="connsiteY66" fmla="*/ 200887 h 331788"/>
              <a:gd name="connsiteX67" fmla="*/ 271549 w 281919"/>
              <a:gd name="connsiteY67" fmla="*/ 217736 h 331788"/>
              <a:gd name="connsiteX68" fmla="*/ 249569 w 281919"/>
              <a:gd name="connsiteY68" fmla="*/ 217736 h 331788"/>
              <a:gd name="connsiteX69" fmla="*/ 249569 w 281919"/>
              <a:gd name="connsiteY69" fmla="*/ 263098 h 331788"/>
              <a:gd name="connsiteX70" fmla="*/ 223709 w 281919"/>
              <a:gd name="connsiteY70" fmla="*/ 290315 h 331788"/>
              <a:gd name="connsiteX71" fmla="*/ 187505 w 281919"/>
              <a:gd name="connsiteY71" fmla="*/ 290315 h 331788"/>
              <a:gd name="connsiteX72" fmla="*/ 187505 w 281919"/>
              <a:gd name="connsiteY72" fmla="*/ 322716 h 331788"/>
              <a:gd name="connsiteX73" fmla="*/ 178454 w 281919"/>
              <a:gd name="connsiteY73" fmla="*/ 331788 h 331788"/>
              <a:gd name="connsiteX74" fmla="*/ 49155 w 281919"/>
              <a:gd name="connsiteY74" fmla="*/ 331788 h 331788"/>
              <a:gd name="connsiteX75" fmla="*/ 38811 w 281919"/>
              <a:gd name="connsiteY75" fmla="*/ 322716 h 331788"/>
              <a:gd name="connsiteX76" fmla="*/ 38811 w 281919"/>
              <a:gd name="connsiteY76" fmla="*/ 289019 h 331788"/>
              <a:gd name="connsiteX77" fmla="*/ 12952 w 281919"/>
              <a:gd name="connsiteY77" fmla="*/ 182743 h 331788"/>
              <a:gd name="connsiteX78" fmla="*/ 22 w 281919"/>
              <a:gd name="connsiteY78" fmla="*/ 127013 h 331788"/>
              <a:gd name="connsiteX79" fmla="*/ 124149 w 281919"/>
              <a:gd name="connsiteY79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81919" h="331788">
                <a:moveTo>
                  <a:pt x="119379" y="73025"/>
                </a:moveTo>
                <a:cubicBezTo>
                  <a:pt x="133407" y="73025"/>
                  <a:pt x="144779" y="84397"/>
                  <a:pt x="144779" y="98425"/>
                </a:cubicBezTo>
                <a:cubicBezTo>
                  <a:pt x="144779" y="112453"/>
                  <a:pt x="133407" y="123825"/>
                  <a:pt x="119379" y="123825"/>
                </a:cubicBezTo>
                <a:cubicBezTo>
                  <a:pt x="105351" y="123825"/>
                  <a:pt x="93979" y="112453"/>
                  <a:pt x="93979" y="98425"/>
                </a:cubicBezTo>
                <a:cubicBezTo>
                  <a:pt x="93979" y="84397"/>
                  <a:pt x="105351" y="73025"/>
                  <a:pt x="119379" y="73025"/>
                </a:cubicBezTo>
                <a:close/>
                <a:moveTo>
                  <a:pt x="114848" y="31750"/>
                </a:moveTo>
                <a:cubicBezTo>
                  <a:pt x="112259" y="31750"/>
                  <a:pt x="110964" y="33045"/>
                  <a:pt x="109669" y="35634"/>
                </a:cubicBezTo>
                <a:cubicBezTo>
                  <a:pt x="109669" y="35634"/>
                  <a:pt x="109669" y="35634"/>
                  <a:pt x="103196" y="48581"/>
                </a:cubicBezTo>
                <a:cubicBezTo>
                  <a:pt x="103196" y="51170"/>
                  <a:pt x="101901" y="51170"/>
                  <a:pt x="100607" y="52465"/>
                </a:cubicBezTo>
                <a:cubicBezTo>
                  <a:pt x="99312" y="52465"/>
                  <a:pt x="96723" y="52465"/>
                  <a:pt x="95428" y="52465"/>
                </a:cubicBezTo>
                <a:cubicBezTo>
                  <a:pt x="95428" y="52465"/>
                  <a:pt x="95428" y="52465"/>
                  <a:pt x="82481" y="47286"/>
                </a:cubicBezTo>
                <a:cubicBezTo>
                  <a:pt x="79892" y="45991"/>
                  <a:pt x="77303" y="45991"/>
                  <a:pt x="76008" y="48581"/>
                </a:cubicBezTo>
                <a:cubicBezTo>
                  <a:pt x="76008" y="48581"/>
                  <a:pt x="76008" y="48581"/>
                  <a:pt x="69535" y="55054"/>
                </a:cubicBezTo>
                <a:cubicBezTo>
                  <a:pt x="68240" y="56349"/>
                  <a:pt x="66946" y="58938"/>
                  <a:pt x="68240" y="60233"/>
                </a:cubicBezTo>
                <a:cubicBezTo>
                  <a:pt x="68240" y="60233"/>
                  <a:pt x="68240" y="60233"/>
                  <a:pt x="73419" y="74474"/>
                </a:cubicBezTo>
                <a:cubicBezTo>
                  <a:pt x="74713" y="75769"/>
                  <a:pt x="74713" y="77063"/>
                  <a:pt x="73419" y="78358"/>
                </a:cubicBezTo>
                <a:cubicBezTo>
                  <a:pt x="73419" y="79652"/>
                  <a:pt x="73419" y="79652"/>
                  <a:pt x="73419" y="79652"/>
                </a:cubicBezTo>
                <a:cubicBezTo>
                  <a:pt x="73419" y="80947"/>
                  <a:pt x="72124" y="82242"/>
                  <a:pt x="70829" y="82242"/>
                </a:cubicBezTo>
                <a:cubicBezTo>
                  <a:pt x="70829" y="82242"/>
                  <a:pt x="70829" y="82242"/>
                  <a:pt x="56588" y="88715"/>
                </a:cubicBezTo>
                <a:cubicBezTo>
                  <a:pt x="53999" y="90010"/>
                  <a:pt x="52704" y="91304"/>
                  <a:pt x="52704" y="93894"/>
                </a:cubicBezTo>
                <a:cubicBezTo>
                  <a:pt x="52704" y="93894"/>
                  <a:pt x="52704" y="93894"/>
                  <a:pt x="52704" y="102956"/>
                </a:cubicBezTo>
                <a:cubicBezTo>
                  <a:pt x="52704" y="105546"/>
                  <a:pt x="53999" y="106840"/>
                  <a:pt x="56588" y="108135"/>
                </a:cubicBezTo>
                <a:cubicBezTo>
                  <a:pt x="56588" y="108135"/>
                  <a:pt x="56588" y="108135"/>
                  <a:pt x="70829" y="113314"/>
                </a:cubicBezTo>
                <a:cubicBezTo>
                  <a:pt x="72124" y="114608"/>
                  <a:pt x="73419" y="115903"/>
                  <a:pt x="73419" y="117198"/>
                </a:cubicBezTo>
                <a:cubicBezTo>
                  <a:pt x="74713" y="118492"/>
                  <a:pt x="74713" y="121082"/>
                  <a:pt x="73419" y="122376"/>
                </a:cubicBezTo>
                <a:cubicBezTo>
                  <a:pt x="73419" y="122376"/>
                  <a:pt x="73419" y="122376"/>
                  <a:pt x="68240" y="135323"/>
                </a:cubicBezTo>
                <a:cubicBezTo>
                  <a:pt x="66946" y="137912"/>
                  <a:pt x="68240" y="140502"/>
                  <a:pt x="69535" y="141796"/>
                </a:cubicBezTo>
                <a:cubicBezTo>
                  <a:pt x="69535" y="141796"/>
                  <a:pt x="69535" y="141796"/>
                  <a:pt x="76008" y="148269"/>
                </a:cubicBezTo>
                <a:cubicBezTo>
                  <a:pt x="77303" y="149564"/>
                  <a:pt x="79892" y="150859"/>
                  <a:pt x="82481" y="149564"/>
                </a:cubicBezTo>
                <a:cubicBezTo>
                  <a:pt x="82481" y="149564"/>
                  <a:pt x="82481" y="149564"/>
                  <a:pt x="95428" y="144386"/>
                </a:cubicBezTo>
                <a:cubicBezTo>
                  <a:pt x="96723" y="143091"/>
                  <a:pt x="99312" y="143091"/>
                  <a:pt x="100607" y="144386"/>
                </a:cubicBezTo>
                <a:cubicBezTo>
                  <a:pt x="101901" y="144386"/>
                  <a:pt x="103196" y="145680"/>
                  <a:pt x="104491" y="146975"/>
                </a:cubicBezTo>
                <a:cubicBezTo>
                  <a:pt x="104491" y="146975"/>
                  <a:pt x="104491" y="146975"/>
                  <a:pt x="109669" y="161216"/>
                </a:cubicBezTo>
                <a:cubicBezTo>
                  <a:pt x="110964" y="163805"/>
                  <a:pt x="112259" y="165100"/>
                  <a:pt x="114848" y="165100"/>
                </a:cubicBezTo>
                <a:cubicBezTo>
                  <a:pt x="114848" y="165100"/>
                  <a:pt x="114848" y="165100"/>
                  <a:pt x="123911" y="165100"/>
                </a:cubicBezTo>
                <a:cubicBezTo>
                  <a:pt x="126500" y="165100"/>
                  <a:pt x="129089" y="163805"/>
                  <a:pt x="129089" y="161216"/>
                </a:cubicBezTo>
                <a:cubicBezTo>
                  <a:pt x="129089" y="161216"/>
                  <a:pt x="129089" y="161216"/>
                  <a:pt x="135562" y="146975"/>
                </a:cubicBezTo>
                <a:cubicBezTo>
                  <a:pt x="135562" y="145680"/>
                  <a:pt x="136857" y="144386"/>
                  <a:pt x="138152" y="144386"/>
                </a:cubicBezTo>
                <a:cubicBezTo>
                  <a:pt x="139446" y="143091"/>
                  <a:pt x="142036" y="143091"/>
                  <a:pt x="143330" y="144386"/>
                </a:cubicBezTo>
                <a:cubicBezTo>
                  <a:pt x="143330" y="144386"/>
                  <a:pt x="143330" y="144386"/>
                  <a:pt x="157572" y="149564"/>
                </a:cubicBezTo>
                <a:cubicBezTo>
                  <a:pt x="158866" y="150859"/>
                  <a:pt x="161456" y="149564"/>
                  <a:pt x="162750" y="148269"/>
                </a:cubicBezTo>
                <a:cubicBezTo>
                  <a:pt x="162750" y="148269"/>
                  <a:pt x="162750" y="148269"/>
                  <a:pt x="169224" y="141796"/>
                </a:cubicBezTo>
                <a:cubicBezTo>
                  <a:pt x="171813" y="140502"/>
                  <a:pt x="171813" y="137912"/>
                  <a:pt x="170518" y="135323"/>
                </a:cubicBezTo>
                <a:cubicBezTo>
                  <a:pt x="170518" y="135323"/>
                  <a:pt x="170518" y="135323"/>
                  <a:pt x="165340" y="121082"/>
                </a:cubicBezTo>
                <a:cubicBezTo>
                  <a:pt x="164045" y="119787"/>
                  <a:pt x="164045" y="118492"/>
                  <a:pt x="165340" y="117198"/>
                </a:cubicBezTo>
                <a:cubicBezTo>
                  <a:pt x="165340" y="115903"/>
                  <a:pt x="166634" y="114608"/>
                  <a:pt x="167929" y="113314"/>
                </a:cubicBezTo>
                <a:cubicBezTo>
                  <a:pt x="167929" y="113314"/>
                  <a:pt x="167929" y="113314"/>
                  <a:pt x="182170" y="108135"/>
                </a:cubicBezTo>
                <a:cubicBezTo>
                  <a:pt x="184760" y="106840"/>
                  <a:pt x="186054" y="105546"/>
                  <a:pt x="186054" y="102956"/>
                </a:cubicBezTo>
                <a:cubicBezTo>
                  <a:pt x="186054" y="102956"/>
                  <a:pt x="186054" y="102956"/>
                  <a:pt x="186054" y="93894"/>
                </a:cubicBezTo>
                <a:cubicBezTo>
                  <a:pt x="186054" y="91304"/>
                  <a:pt x="184760" y="88715"/>
                  <a:pt x="182170" y="88715"/>
                </a:cubicBezTo>
                <a:cubicBezTo>
                  <a:pt x="182170" y="88715"/>
                  <a:pt x="182170" y="88715"/>
                  <a:pt x="167929" y="82242"/>
                </a:cubicBezTo>
                <a:cubicBezTo>
                  <a:pt x="166634" y="82242"/>
                  <a:pt x="165340" y="80947"/>
                  <a:pt x="165340" y="79652"/>
                </a:cubicBezTo>
                <a:cubicBezTo>
                  <a:pt x="164045" y="78358"/>
                  <a:pt x="164045" y="75769"/>
                  <a:pt x="165340" y="74474"/>
                </a:cubicBezTo>
                <a:cubicBezTo>
                  <a:pt x="165340" y="74474"/>
                  <a:pt x="165340" y="74474"/>
                  <a:pt x="170518" y="60233"/>
                </a:cubicBezTo>
                <a:cubicBezTo>
                  <a:pt x="171813" y="58938"/>
                  <a:pt x="170518" y="56349"/>
                  <a:pt x="169224" y="53759"/>
                </a:cubicBezTo>
                <a:cubicBezTo>
                  <a:pt x="169224" y="53759"/>
                  <a:pt x="169224" y="53759"/>
                  <a:pt x="162750" y="48581"/>
                </a:cubicBezTo>
                <a:cubicBezTo>
                  <a:pt x="161456" y="45991"/>
                  <a:pt x="158866" y="45991"/>
                  <a:pt x="156277" y="47286"/>
                </a:cubicBezTo>
                <a:cubicBezTo>
                  <a:pt x="156277" y="47286"/>
                  <a:pt x="156277" y="47286"/>
                  <a:pt x="143330" y="52465"/>
                </a:cubicBezTo>
                <a:cubicBezTo>
                  <a:pt x="142036" y="53759"/>
                  <a:pt x="139446" y="52465"/>
                  <a:pt x="138152" y="52465"/>
                </a:cubicBezTo>
                <a:cubicBezTo>
                  <a:pt x="136857" y="52465"/>
                  <a:pt x="135562" y="51170"/>
                  <a:pt x="135562" y="49875"/>
                </a:cubicBezTo>
                <a:cubicBezTo>
                  <a:pt x="135562" y="49875"/>
                  <a:pt x="135562" y="49875"/>
                  <a:pt x="129089" y="35634"/>
                </a:cubicBezTo>
                <a:cubicBezTo>
                  <a:pt x="127795" y="33045"/>
                  <a:pt x="126500" y="31750"/>
                  <a:pt x="123911" y="31750"/>
                </a:cubicBezTo>
                <a:cubicBezTo>
                  <a:pt x="123911" y="31750"/>
                  <a:pt x="123911" y="31750"/>
                  <a:pt x="114848" y="31750"/>
                </a:cubicBezTo>
                <a:close/>
                <a:moveTo>
                  <a:pt x="124149" y="0"/>
                </a:moveTo>
                <a:cubicBezTo>
                  <a:pt x="192677" y="0"/>
                  <a:pt x="249569" y="55730"/>
                  <a:pt x="249569" y="125717"/>
                </a:cubicBezTo>
                <a:cubicBezTo>
                  <a:pt x="249569" y="136085"/>
                  <a:pt x="252155" y="146453"/>
                  <a:pt x="257327" y="156822"/>
                </a:cubicBezTo>
                <a:cubicBezTo>
                  <a:pt x="257327" y="156822"/>
                  <a:pt x="257327" y="156822"/>
                  <a:pt x="280600" y="200887"/>
                </a:cubicBezTo>
                <a:cubicBezTo>
                  <a:pt x="284479" y="207368"/>
                  <a:pt x="279307" y="216440"/>
                  <a:pt x="271549" y="217736"/>
                </a:cubicBezTo>
                <a:cubicBezTo>
                  <a:pt x="271549" y="217736"/>
                  <a:pt x="271549" y="217736"/>
                  <a:pt x="249569" y="217736"/>
                </a:cubicBezTo>
                <a:cubicBezTo>
                  <a:pt x="249569" y="217736"/>
                  <a:pt x="249569" y="217736"/>
                  <a:pt x="249569" y="263098"/>
                </a:cubicBezTo>
                <a:cubicBezTo>
                  <a:pt x="249569" y="278650"/>
                  <a:pt x="237932" y="290315"/>
                  <a:pt x="223709" y="290315"/>
                </a:cubicBezTo>
                <a:cubicBezTo>
                  <a:pt x="223709" y="290315"/>
                  <a:pt x="223709" y="290315"/>
                  <a:pt x="187505" y="290315"/>
                </a:cubicBezTo>
                <a:cubicBezTo>
                  <a:pt x="187505" y="290315"/>
                  <a:pt x="187505" y="290315"/>
                  <a:pt x="187505" y="322716"/>
                </a:cubicBezTo>
                <a:cubicBezTo>
                  <a:pt x="187505" y="327900"/>
                  <a:pt x="183626" y="331788"/>
                  <a:pt x="178454" y="331788"/>
                </a:cubicBezTo>
                <a:cubicBezTo>
                  <a:pt x="178454" y="331788"/>
                  <a:pt x="178454" y="331788"/>
                  <a:pt x="49155" y="331788"/>
                </a:cubicBezTo>
                <a:cubicBezTo>
                  <a:pt x="43983" y="331788"/>
                  <a:pt x="38811" y="327900"/>
                  <a:pt x="38811" y="322716"/>
                </a:cubicBezTo>
                <a:cubicBezTo>
                  <a:pt x="38811" y="322716"/>
                  <a:pt x="38811" y="322716"/>
                  <a:pt x="38811" y="289019"/>
                </a:cubicBezTo>
                <a:cubicBezTo>
                  <a:pt x="38811" y="251433"/>
                  <a:pt x="31053" y="215144"/>
                  <a:pt x="12952" y="182743"/>
                </a:cubicBezTo>
                <a:cubicBezTo>
                  <a:pt x="5194" y="165894"/>
                  <a:pt x="22" y="146453"/>
                  <a:pt x="22" y="127013"/>
                </a:cubicBezTo>
                <a:cubicBezTo>
                  <a:pt x="-1271" y="57026"/>
                  <a:pt x="54328" y="0"/>
                  <a:pt x="12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9" name="browser_14575">
            <a:extLst>
              <a:ext uri="{FF2B5EF4-FFF2-40B4-BE49-F238E27FC236}">
                <a16:creationId xmlns:a16="http://schemas.microsoft.com/office/drawing/2014/main" id="{4159D48B-BD34-4F97-8D19-374F7A94E3E5}"/>
              </a:ext>
            </a:extLst>
          </p:cNvPr>
          <p:cNvSpPr>
            <a:spLocks noChangeAspect="1"/>
          </p:cNvSpPr>
          <p:nvPr/>
        </p:nvSpPr>
        <p:spPr bwMode="auto">
          <a:xfrm>
            <a:off x="10373193" y="4921100"/>
            <a:ext cx="609685" cy="465142"/>
          </a:xfrm>
          <a:custGeom>
            <a:avLst/>
            <a:gdLst>
              <a:gd name="T0" fmla="*/ 397 w 428"/>
              <a:gd name="T1" fmla="*/ 34 h 327"/>
              <a:gd name="T2" fmla="*/ 228 w 428"/>
              <a:gd name="T3" fmla="*/ 34 h 327"/>
              <a:gd name="T4" fmla="*/ 199 w 428"/>
              <a:gd name="T5" fmla="*/ 34 h 327"/>
              <a:gd name="T6" fmla="*/ 30 w 428"/>
              <a:gd name="T7" fmla="*/ 34 h 327"/>
              <a:gd name="T8" fmla="*/ 0 w 428"/>
              <a:gd name="T9" fmla="*/ 76 h 327"/>
              <a:gd name="T10" fmla="*/ 29 w 428"/>
              <a:gd name="T11" fmla="*/ 327 h 327"/>
              <a:gd name="T12" fmla="*/ 52 w 428"/>
              <a:gd name="T13" fmla="*/ 300 h 327"/>
              <a:gd name="T14" fmla="*/ 178 w 428"/>
              <a:gd name="T15" fmla="*/ 301 h 327"/>
              <a:gd name="T16" fmla="*/ 199 w 428"/>
              <a:gd name="T17" fmla="*/ 326 h 327"/>
              <a:gd name="T18" fmla="*/ 200 w 428"/>
              <a:gd name="T19" fmla="*/ 327 h 327"/>
              <a:gd name="T20" fmla="*/ 200 w 428"/>
              <a:gd name="T21" fmla="*/ 327 h 327"/>
              <a:gd name="T22" fmla="*/ 228 w 428"/>
              <a:gd name="T23" fmla="*/ 327 h 327"/>
              <a:gd name="T24" fmla="*/ 228 w 428"/>
              <a:gd name="T25" fmla="*/ 327 h 327"/>
              <a:gd name="T26" fmla="*/ 250 w 428"/>
              <a:gd name="T27" fmla="*/ 300 h 327"/>
              <a:gd name="T28" fmla="*/ 376 w 428"/>
              <a:gd name="T29" fmla="*/ 301 h 327"/>
              <a:gd name="T30" fmla="*/ 397 w 428"/>
              <a:gd name="T31" fmla="*/ 326 h 327"/>
              <a:gd name="T32" fmla="*/ 399 w 428"/>
              <a:gd name="T33" fmla="*/ 327 h 327"/>
              <a:gd name="T34" fmla="*/ 399 w 428"/>
              <a:gd name="T35" fmla="*/ 327 h 327"/>
              <a:gd name="T36" fmla="*/ 428 w 428"/>
              <a:gd name="T37" fmla="*/ 76 h 327"/>
              <a:gd name="T38" fmla="*/ 114 w 428"/>
              <a:gd name="T39" fmla="*/ 244 h 327"/>
              <a:gd name="T40" fmla="*/ 31 w 428"/>
              <a:gd name="T41" fmla="*/ 277 h 327"/>
              <a:gd name="T42" fmla="*/ 52 w 428"/>
              <a:gd name="T43" fmla="*/ 56 h 327"/>
              <a:gd name="T44" fmla="*/ 178 w 428"/>
              <a:gd name="T45" fmla="*/ 57 h 327"/>
              <a:gd name="T46" fmla="*/ 198 w 428"/>
              <a:gd name="T47" fmla="*/ 80 h 327"/>
              <a:gd name="T48" fmla="*/ 114 w 428"/>
              <a:gd name="T49" fmla="*/ 244 h 327"/>
              <a:gd name="T50" fmla="*/ 114 w 428"/>
              <a:gd name="T51" fmla="*/ 221 h 327"/>
              <a:gd name="T52" fmla="*/ 51 w 428"/>
              <a:gd name="T53" fmla="*/ 95 h 327"/>
              <a:gd name="T54" fmla="*/ 114 w 428"/>
              <a:gd name="T55" fmla="*/ 58 h 327"/>
              <a:gd name="T56" fmla="*/ 176 w 428"/>
              <a:gd name="T57" fmla="*/ 92 h 327"/>
              <a:gd name="T58" fmla="*/ 178 w 428"/>
              <a:gd name="T59" fmla="*/ 246 h 327"/>
              <a:gd name="T60" fmla="*/ 315 w 428"/>
              <a:gd name="T61" fmla="*/ 218 h 327"/>
              <a:gd name="T62" fmla="*/ 251 w 428"/>
              <a:gd name="T63" fmla="*/ 242 h 327"/>
              <a:gd name="T64" fmla="*/ 267 w 428"/>
              <a:gd name="T65" fmla="*/ 74 h 327"/>
              <a:gd name="T66" fmla="*/ 364 w 428"/>
              <a:gd name="T67" fmla="*/ 75 h 327"/>
              <a:gd name="T68" fmla="*/ 379 w 428"/>
              <a:gd name="T69" fmla="*/ 92 h 327"/>
              <a:gd name="T70" fmla="*/ 315 w 428"/>
              <a:gd name="T71" fmla="*/ 218 h 327"/>
              <a:gd name="T72" fmla="*/ 312 w 428"/>
              <a:gd name="T73" fmla="*/ 244 h 327"/>
              <a:gd name="T74" fmla="*/ 229 w 428"/>
              <a:gd name="T75" fmla="*/ 80 h 327"/>
              <a:gd name="T76" fmla="*/ 312 w 428"/>
              <a:gd name="T77" fmla="*/ 32 h 327"/>
              <a:gd name="T78" fmla="*/ 393 w 428"/>
              <a:gd name="T79" fmla="*/ 76 h 327"/>
              <a:gd name="T80" fmla="*/ 396 w 428"/>
              <a:gd name="T81" fmla="*/ 278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8" h="327">
                <a:moveTo>
                  <a:pt x="426" y="68"/>
                </a:moveTo>
                <a:cubicBezTo>
                  <a:pt x="425" y="67"/>
                  <a:pt x="416" y="51"/>
                  <a:pt x="397" y="34"/>
                </a:cubicBezTo>
                <a:cubicBezTo>
                  <a:pt x="379" y="17"/>
                  <a:pt x="350" y="0"/>
                  <a:pt x="312" y="0"/>
                </a:cubicBezTo>
                <a:cubicBezTo>
                  <a:pt x="274" y="0"/>
                  <a:pt x="246" y="18"/>
                  <a:pt x="228" y="34"/>
                </a:cubicBezTo>
                <a:cubicBezTo>
                  <a:pt x="222" y="39"/>
                  <a:pt x="218" y="44"/>
                  <a:pt x="214" y="49"/>
                </a:cubicBezTo>
                <a:cubicBezTo>
                  <a:pt x="210" y="44"/>
                  <a:pt x="205" y="39"/>
                  <a:pt x="199" y="34"/>
                </a:cubicBezTo>
                <a:cubicBezTo>
                  <a:pt x="180" y="17"/>
                  <a:pt x="152" y="0"/>
                  <a:pt x="114" y="0"/>
                </a:cubicBezTo>
                <a:cubicBezTo>
                  <a:pt x="76" y="0"/>
                  <a:pt x="48" y="18"/>
                  <a:pt x="30" y="34"/>
                </a:cubicBezTo>
                <a:cubicBezTo>
                  <a:pt x="11" y="51"/>
                  <a:pt x="2" y="67"/>
                  <a:pt x="2" y="68"/>
                </a:cubicBezTo>
                <a:lnTo>
                  <a:pt x="0" y="76"/>
                </a:lnTo>
                <a:lnTo>
                  <a:pt x="0" y="320"/>
                </a:lnTo>
                <a:lnTo>
                  <a:pt x="29" y="327"/>
                </a:lnTo>
                <a:lnTo>
                  <a:pt x="29" y="327"/>
                </a:lnTo>
                <a:cubicBezTo>
                  <a:pt x="30" y="326"/>
                  <a:pt x="38" y="313"/>
                  <a:pt x="52" y="300"/>
                </a:cubicBezTo>
                <a:cubicBezTo>
                  <a:pt x="67" y="287"/>
                  <a:pt x="87" y="276"/>
                  <a:pt x="114" y="276"/>
                </a:cubicBezTo>
                <a:cubicBezTo>
                  <a:pt x="142" y="276"/>
                  <a:pt x="163" y="288"/>
                  <a:pt x="178" y="301"/>
                </a:cubicBezTo>
                <a:cubicBezTo>
                  <a:pt x="186" y="308"/>
                  <a:pt x="191" y="315"/>
                  <a:pt x="195" y="320"/>
                </a:cubicBezTo>
                <a:cubicBezTo>
                  <a:pt x="197" y="322"/>
                  <a:pt x="198" y="324"/>
                  <a:pt x="199" y="326"/>
                </a:cubicBezTo>
                <a:cubicBezTo>
                  <a:pt x="200" y="326"/>
                  <a:pt x="200" y="327"/>
                  <a:pt x="200" y="327"/>
                </a:cubicBezTo>
                <a:cubicBezTo>
                  <a:pt x="200" y="327"/>
                  <a:pt x="200" y="327"/>
                  <a:pt x="200" y="327"/>
                </a:cubicBezTo>
                <a:lnTo>
                  <a:pt x="200" y="327"/>
                </a:lnTo>
                <a:lnTo>
                  <a:pt x="200" y="327"/>
                </a:lnTo>
                <a:lnTo>
                  <a:pt x="200" y="327"/>
                </a:lnTo>
                <a:lnTo>
                  <a:pt x="228" y="327"/>
                </a:lnTo>
                <a:lnTo>
                  <a:pt x="228" y="327"/>
                </a:lnTo>
                <a:lnTo>
                  <a:pt x="228" y="327"/>
                </a:lnTo>
                <a:lnTo>
                  <a:pt x="228" y="327"/>
                </a:lnTo>
                <a:cubicBezTo>
                  <a:pt x="228" y="326"/>
                  <a:pt x="236" y="313"/>
                  <a:pt x="250" y="300"/>
                </a:cubicBezTo>
                <a:cubicBezTo>
                  <a:pt x="265" y="287"/>
                  <a:pt x="285" y="276"/>
                  <a:pt x="312" y="276"/>
                </a:cubicBezTo>
                <a:cubicBezTo>
                  <a:pt x="340" y="276"/>
                  <a:pt x="361" y="288"/>
                  <a:pt x="376" y="301"/>
                </a:cubicBezTo>
                <a:cubicBezTo>
                  <a:pt x="384" y="308"/>
                  <a:pt x="389" y="315"/>
                  <a:pt x="393" y="320"/>
                </a:cubicBezTo>
                <a:cubicBezTo>
                  <a:pt x="395" y="322"/>
                  <a:pt x="397" y="324"/>
                  <a:pt x="397" y="326"/>
                </a:cubicBezTo>
                <a:cubicBezTo>
                  <a:pt x="398" y="326"/>
                  <a:pt x="398" y="327"/>
                  <a:pt x="398" y="327"/>
                </a:cubicBezTo>
                <a:cubicBezTo>
                  <a:pt x="398" y="327"/>
                  <a:pt x="399" y="327"/>
                  <a:pt x="399" y="327"/>
                </a:cubicBezTo>
                <a:lnTo>
                  <a:pt x="399" y="327"/>
                </a:lnTo>
                <a:lnTo>
                  <a:pt x="399" y="327"/>
                </a:lnTo>
                <a:lnTo>
                  <a:pt x="428" y="320"/>
                </a:lnTo>
                <a:lnTo>
                  <a:pt x="428" y="76"/>
                </a:lnTo>
                <a:lnTo>
                  <a:pt x="426" y="68"/>
                </a:lnTo>
                <a:close/>
                <a:moveTo>
                  <a:pt x="114" y="244"/>
                </a:moveTo>
                <a:lnTo>
                  <a:pt x="114" y="244"/>
                </a:lnTo>
                <a:cubicBezTo>
                  <a:pt x="77" y="244"/>
                  <a:pt x="49" y="261"/>
                  <a:pt x="31" y="277"/>
                </a:cubicBezTo>
                <a:lnTo>
                  <a:pt x="31" y="80"/>
                </a:lnTo>
                <a:cubicBezTo>
                  <a:pt x="34" y="75"/>
                  <a:pt x="41" y="65"/>
                  <a:pt x="52" y="56"/>
                </a:cubicBezTo>
                <a:cubicBezTo>
                  <a:pt x="67" y="43"/>
                  <a:pt x="87" y="32"/>
                  <a:pt x="114" y="32"/>
                </a:cubicBezTo>
                <a:cubicBezTo>
                  <a:pt x="142" y="32"/>
                  <a:pt x="163" y="44"/>
                  <a:pt x="178" y="57"/>
                </a:cubicBezTo>
                <a:cubicBezTo>
                  <a:pt x="186" y="64"/>
                  <a:pt x="191" y="71"/>
                  <a:pt x="195" y="76"/>
                </a:cubicBezTo>
                <a:cubicBezTo>
                  <a:pt x="196" y="77"/>
                  <a:pt x="197" y="79"/>
                  <a:pt x="198" y="80"/>
                </a:cubicBezTo>
                <a:lnTo>
                  <a:pt x="198" y="278"/>
                </a:lnTo>
                <a:cubicBezTo>
                  <a:pt x="180" y="261"/>
                  <a:pt x="151" y="244"/>
                  <a:pt x="114" y="244"/>
                </a:cubicBezTo>
                <a:close/>
                <a:moveTo>
                  <a:pt x="114" y="221"/>
                </a:moveTo>
                <a:lnTo>
                  <a:pt x="114" y="221"/>
                </a:lnTo>
                <a:cubicBezTo>
                  <a:pt x="86" y="221"/>
                  <a:pt x="65" y="234"/>
                  <a:pt x="51" y="246"/>
                </a:cubicBezTo>
                <a:lnTo>
                  <a:pt x="51" y="95"/>
                </a:lnTo>
                <a:cubicBezTo>
                  <a:pt x="53" y="92"/>
                  <a:pt x="59" y="84"/>
                  <a:pt x="67" y="77"/>
                </a:cubicBezTo>
                <a:cubicBezTo>
                  <a:pt x="78" y="67"/>
                  <a:pt x="93" y="58"/>
                  <a:pt x="114" y="58"/>
                </a:cubicBezTo>
                <a:cubicBezTo>
                  <a:pt x="135" y="58"/>
                  <a:pt x="152" y="68"/>
                  <a:pt x="163" y="78"/>
                </a:cubicBezTo>
                <a:cubicBezTo>
                  <a:pt x="169" y="83"/>
                  <a:pt x="173" y="88"/>
                  <a:pt x="176" y="92"/>
                </a:cubicBezTo>
                <a:cubicBezTo>
                  <a:pt x="177" y="93"/>
                  <a:pt x="178" y="95"/>
                  <a:pt x="178" y="96"/>
                </a:cubicBezTo>
                <a:lnTo>
                  <a:pt x="178" y="246"/>
                </a:lnTo>
                <a:cubicBezTo>
                  <a:pt x="164" y="234"/>
                  <a:pt x="143" y="221"/>
                  <a:pt x="114" y="221"/>
                </a:cubicBezTo>
                <a:close/>
                <a:moveTo>
                  <a:pt x="315" y="218"/>
                </a:moveTo>
                <a:lnTo>
                  <a:pt x="315" y="218"/>
                </a:lnTo>
                <a:cubicBezTo>
                  <a:pt x="287" y="218"/>
                  <a:pt x="265" y="230"/>
                  <a:pt x="251" y="242"/>
                </a:cubicBezTo>
                <a:lnTo>
                  <a:pt x="251" y="92"/>
                </a:lnTo>
                <a:cubicBezTo>
                  <a:pt x="254" y="88"/>
                  <a:pt x="259" y="81"/>
                  <a:pt x="267" y="74"/>
                </a:cubicBezTo>
                <a:cubicBezTo>
                  <a:pt x="278" y="64"/>
                  <a:pt x="294" y="55"/>
                  <a:pt x="315" y="55"/>
                </a:cubicBezTo>
                <a:cubicBezTo>
                  <a:pt x="336" y="55"/>
                  <a:pt x="352" y="65"/>
                  <a:pt x="364" y="75"/>
                </a:cubicBezTo>
                <a:cubicBezTo>
                  <a:pt x="369" y="80"/>
                  <a:pt x="374" y="85"/>
                  <a:pt x="377" y="89"/>
                </a:cubicBezTo>
                <a:cubicBezTo>
                  <a:pt x="378" y="90"/>
                  <a:pt x="378" y="91"/>
                  <a:pt x="379" y="92"/>
                </a:cubicBezTo>
                <a:lnTo>
                  <a:pt x="379" y="243"/>
                </a:lnTo>
                <a:cubicBezTo>
                  <a:pt x="365" y="231"/>
                  <a:pt x="343" y="218"/>
                  <a:pt x="315" y="218"/>
                </a:cubicBezTo>
                <a:close/>
                <a:moveTo>
                  <a:pt x="396" y="278"/>
                </a:moveTo>
                <a:cubicBezTo>
                  <a:pt x="378" y="261"/>
                  <a:pt x="350" y="244"/>
                  <a:pt x="312" y="244"/>
                </a:cubicBezTo>
                <a:cubicBezTo>
                  <a:pt x="276" y="244"/>
                  <a:pt x="248" y="261"/>
                  <a:pt x="229" y="277"/>
                </a:cubicBezTo>
                <a:lnTo>
                  <a:pt x="229" y="80"/>
                </a:lnTo>
                <a:cubicBezTo>
                  <a:pt x="233" y="75"/>
                  <a:pt x="240" y="65"/>
                  <a:pt x="250" y="56"/>
                </a:cubicBezTo>
                <a:cubicBezTo>
                  <a:pt x="265" y="43"/>
                  <a:pt x="285" y="32"/>
                  <a:pt x="312" y="32"/>
                </a:cubicBezTo>
                <a:cubicBezTo>
                  <a:pt x="340" y="32"/>
                  <a:pt x="361" y="44"/>
                  <a:pt x="376" y="57"/>
                </a:cubicBezTo>
                <a:cubicBezTo>
                  <a:pt x="384" y="64"/>
                  <a:pt x="390" y="71"/>
                  <a:pt x="393" y="76"/>
                </a:cubicBezTo>
                <a:cubicBezTo>
                  <a:pt x="395" y="77"/>
                  <a:pt x="396" y="79"/>
                  <a:pt x="396" y="80"/>
                </a:cubicBezTo>
                <a:lnTo>
                  <a:pt x="396" y="2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E93B3E0-54FB-4DDC-9768-A3C2C3C24A03}"/>
              </a:ext>
            </a:extLst>
          </p:cNvPr>
          <p:cNvSpPr/>
          <p:nvPr/>
        </p:nvSpPr>
        <p:spPr>
          <a:xfrm>
            <a:off x="405604" y="1408306"/>
            <a:ext cx="2307166" cy="58696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/>
              <a:t>高远的理想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74F4867-09B3-4072-A4F3-9244466C581E}"/>
              </a:ext>
            </a:extLst>
          </p:cNvPr>
          <p:cNvSpPr/>
          <p:nvPr/>
        </p:nvSpPr>
        <p:spPr>
          <a:xfrm>
            <a:off x="3430146" y="1408306"/>
            <a:ext cx="2307166" cy="58696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/>
              <a:t>精深的学术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F6A7E54-4228-4FF2-BA12-5EA8222F9825}"/>
              </a:ext>
            </a:extLst>
          </p:cNvPr>
          <p:cNvSpPr/>
          <p:nvPr/>
        </p:nvSpPr>
        <p:spPr>
          <a:xfrm>
            <a:off x="6454688" y="1408306"/>
            <a:ext cx="2307166" cy="58696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/>
              <a:t>强健的体魄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04E46A1-5234-4171-BB55-7B0F471561A1}"/>
              </a:ext>
            </a:extLst>
          </p:cNvPr>
          <p:cNvSpPr/>
          <p:nvPr/>
        </p:nvSpPr>
        <p:spPr>
          <a:xfrm>
            <a:off x="9479230" y="1408306"/>
            <a:ext cx="2307166" cy="58696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/>
              <a:t>恬美的心境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AD9663-3D90-41F5-B6DD-70C9A19F56F7}"/>
              </a:ext>
            </a:extLst>
          </p:cNvPr>
          <p:cNvSpPr txBox="1"/>
          <p:nvPr/>
        </p:nvSpPr>
        <p:spPr>
          <a:xfrm>
            <a:off x="331406" y="2110410"/>
            <a:ext cx="2455561" cy="149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是一种积极、健康、向上的人生价值取向，是青年大学生应有的人生态度。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470AFC8-EF38-40C4-A801-9C663C2F4A09}"/>
              </a:ext>
            </a:extLst>
          </p:cNvPr>
          <p:cNvSpPr txBox="1"/>
          <p:nvPr/>
        </p:nvSpPr>
        <p:spPr>
          <a:xfrm>
            <a:off x="3361428" y="2110410"/>
            <a:ext cx="2455561" cy="149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是宽厚基础与精专技能的有机组合，是每位大学生立身社会、服务社会之本。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1343B1C-3C40-4A59-93C6-B166D331A095}"/>
              </a:ext>
            </a:extLst>
          </p:cNvPr>
          <p:cNvSpPr txBox="1"/>
          <p:nvPr/>
        </p:nvSpPr>
        <p:spPr>
          <a:xfrm>
            <a:off x="6375011" y="2110410"/>
            <a:ext cx="2455561" cy="149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是大学生完成学业服务社会、报效祖国的重要基础，也是发挥能力的根本。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27378C-B57D-47B1-9DD0-76B2C3B8E1F8}"/>
              </a:ext>
            </a:extLst>
          </p:cNvPr>
          <p:cNvSpPr txBox="1"/>
          <p:nvPr/>
        </p:nvSpPr>
        <p:spPr>
          <a:xfrm>
            <a:off x="9405033" y="2110410"/>
            <a:ext cx="2455561" cy="149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是大学生成长快乐工作和生活的源泉。要有良好的人文素养和审美情趣。</a:t>
            </a:r>
          </a:p>
        </p:txBody>
      </p:sp>
    </p:spTree>
    <p:extLst>
      <p:ext uri="{BB962C8B-B14F-4D97-AF65-F5344CB8AC3E}">
        <p14:creationId xmlns:p14="http://schemas.microsoft.com/office/powerpoint/2010/main" val="2050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C3671-F29B-4E63-AC8A-93B2A6F5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文本段落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80DBFC-C264-4F86-A579-B65EB5208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总分段落展示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1D543-CEE3-4B48-A98B-9EC206DA7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565F31-F370-4ADA-8F7A-58DBD62FC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4256" y="1248105"/>
            <a:ext cx="4857744" cy="229762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82332D7-1269-4F1D-89BF-9A137026FFE4}"/>
              </a:ext>
            </a:extLst>
          </p:cNvPr>
          <p:cNvSpPr/>
          <p:nvPr/>
        </p:nvSpPr>
        <p:spPr>
          <a:xfrm>
            <a:off x="0" y="1248105"/>
            <a:ext cx="7334256" cy="2297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C540F8-D142-4DFA-991A-195F8162F18F}"/>
              </a:ext>
            </a:extLst>
          </p:cNvPr>
          <p:cNvSpPr txBox="1"/>
          <p:nvPr/>
        </p:nvSpPr>
        <p:spPr>
          <a:xfrm>
            <a:off x="389914" y="173266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北京理工大学育人目标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3EB8D0-75DB-4814-94C8-DB6ACAD4E47A}"/>
              </a:ext>
            </a:extLst>
          </p:cNvPr>
          <p:cNvSpPr txBox="1"/>
          <p:nvPr/>
        </p:nvSpPr>
        <p:spPr>
          <a:xfrm>
            <a:off x="389914" y="2213868"/>
            <a:ext cx="6646990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学校第十三次党代会提出了育人目标，四者间辩证统一，体现了做人与做事、身与心等方面的完整和谐发展。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EC9A99A-A80E-455E-AA39-6692068DF8F6}"/>
              </a:ext>
            </a:extLst>
          </p:cNvPr>
          <p:cNvGrpSpPr/>
          <p:nvPr/>
        </p:nvGrpSpPr>
        <p:grpSpPr>
          <a:xfrm>
            <a:off x="320509" y="4026934"/>
            <a:ext cx="2544928" cy="1958613"/>
            <a:chOff x="963612" y="4012778"/>
            <a:chExt cx="2544928" cy="195861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B2208AA-6074-4E2F-A3F7-AAE3118FDAB2}"/>
                </a:ext>
              </a:extLst>
            </p:cNvPr>
            <p:cNvSpPr txBox="1"/>
            <p:nvPr/>
          </p:nvSpPr>
          <p:spPr>
            <a:xfrm>
              <a:off x="1159355" y="401277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高远的理想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C30505-D322-4EC5-B98F-373DDD89E454}"/>
                </a:ext>
              </a:extLst>
            </p:cNvPr>
            <p:cNvSpPr txBox="1"/>
            <p:nvPr/>
          </p:nvSpPr>
          <p:spPr>
            <a:xfrm>
              <a:off x="1159355" y="4474443"/>
              <a:ext cx="2349185" cy="149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是一种积极、健康、向上的人生价值取向，是青年大学生应有的人生态度。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76B3708-DC64-4261-98B8-E9603E819729}"/>
                </a:ext>
              </a:extLst>
            </p:cNvPr>
            <p:cNvSpPr/>
            <p:nvPr/>
          </p:nvSpPr>
          <p:spPr>
            <a:xfrm>
              <a:off x="963612" y="4072065"/>
              <a:ext cx="160817" cy="3430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1E98235-59D2-47F2-A2B7-512BAF44454C}"/>
              </a:ext>
            </a:extLst>
          </p:cNvPr>
          <p:cNvGrpSpPr/>
          <p:nvPr/>
        </p:nvGrpSpPr>
        <p:grpSpPr>
          <a:xfrm>
            <a:off x="3322527" y="4026934"/>
            <a:ext cx="2544928" cy="1958613"/>
            <a:chOff x="963612" y="4012778"/>
            <a:chExt cx="2544928" cy="1958613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9816D5D-6F79-4866-89CC-4A5791597212}"/>
                </a:ext>
              </a:extLst>
            </p:cNvPr>
            <p:cNvSpPr txBox="1"/>
            <p:nvPr/>
          </p:nvSpPr>
          <p:spPr>
            <a:xfrm>
              <a:off x="1159355" y="401277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精深的学术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0709BC4-7DFA-4146-9988-0DC49D6AC3E1}"/>
                </a:ext>
              </a:extLst>
            </p:cNvPr>
            <p:cNvSpPr txBox="1"/>
            <p:nvPr/>
          </p:nvSpPr>
          <p:spPr>
            <a:xfrm>
              <a:off x="1159355" y="4474443"/>
              <a:ext cx="2349185" cy="149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是宽厚基础与精专技能的有机组合，是每位大学生立身社会、服务社会之本。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C5CEA90-3FC1-4052-B0FC-3BD6A022CCBA}"/>
                </a:ext>
              </a:extLst>
            </p:cNvPr>
            <p:cNvSpPr/>
            <p:nvPr/>
          </p:nvSpPr>
          <p:spPr>
            <a:xfrm>
              <a:off x="963612" y="4072065"/>
              <a:ext cx="160817" cy="3430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8D1CDAE-0820-4969-87AA-3D3E658C0B54}"/>
              </a:ext>
            </a:extLst>
          </p:cNvPr>
          <p:cNvGrpSpPr/>
          <p:nvPr/>
        </p:nvGrpSpPr>
        <p:grpSpPr>
          <a:xfrm>
            <a:off x="6324545" y="4026934"/>
            <a:ext cx="2544928" cy="1958613"/>
            <a:chOff x="963612" y="4012778"/>
            <a:chExt cx="2544928" cy="1958613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9F91B4E-0AA7-4D65-85D1-C3EAC6355BC7}"/>
                </a:ext>
              </a:extLst>
            </p:cNvPr>
            <p:cNvSpPr txBox="1"/>
            <p:nvPr/>
          </p:nvSpPr>
          <p:spPr>
            <a:xfrm>
              <a:off x="1159355" y="401277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强健的体魄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5515E48-6CB2-4A36-AC76-982469EFA43D}"/>
                </a:ext>
              </a:extLst>
            </p:cNvPr>
            <p:cNvSpPr txBox="1"/>
            <p:nvPr/>
          </p:nvSpPr>
          <p:spPr>
            <a:xfrm>
              <a:off x="1159355" y="4474443"/>
              <a:ext cx="2349185" cy="149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是大学生完成学业服务社会、报效祖国的重要基础，也是发挥能力的根本。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4631ECE-E964-4388-824F-B506E0869942}"/>
                </a:ext>
              </a:extLst>
            </p:cNvPr>
            <p:cNvSpPr/>
            <p:nvPr/>
          </p:nvSpPr>
          <p:spPr>
            <a:xfrm>
              <a:off x="963612" y="4072065"/>
              <a:ext cx="160817" cy="3430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5566282-41D5-4FFF-95D3-37307510F829}"/>
              </a:ext>
            </a:extLst>
          </p:cNvPr>
          <p:cNvGrpSpPr/>
          <p:nvPr/>
        </p:nvGrpSpPr>
        <p:grpSpPr>
          <a:xfrm>
            <a:off x="9326563" y="4026934"/>
            <a:ext cx="2544928" cy="1958613"/>
            <a:chOff x="963612" y="4012778"/>
            <a:chExt cx="2544928" cy="1958613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BE807172-3CDF-4AE9-A778-664F939C40BA}"/>
                </a:ext>
              </a:extLst>
            </p:cNvPr>
            <p:cNvSpPr txBox="1"/>
            <p:nvPr/>
          </p:nvSpPr>
          <p:spPr>
            <a:xfrm>
              <a:off x="1159355" y="401277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恬美的心境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233FC5C-D0DB-43F9-93C8-B6ECD5BE9D36}"/>
                </a:ext>
              </a:extLst>
            </p:cNvPr>
            <p:cNvSpPr txBox="1"/>
            <p:nvPr/>
          </p:nvSpPr>
          <p:spPr>
            <a:xfrm>
              <a:off x="1159355" y="4474443"/>
              <a:ext cx="2349185" cy="149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是大学生成长快乐工作和生活的源泉。要有良好的人文素养和审美情趣。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AB4B97B-8CAF-4621-A4AF-CC4FDB56D95F}"/>
                </a:ext>
              </a:extLst>
            </p:cNvPr>
            <p:cNvSpPr/>
            <p:nvPr/>
          </p:nvSpPr>
          <p:spPr>
            <a:xfrm>
              <a:off x="963612" y="4072065"/>
              <a:ext cx="160817" cy="3430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48C7B1-7196-4195-9C45-52D83521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561" y="1254104"/>
            <a:ext cx="2646879" cy="766044"/>
          </a:xfrm>
        </p:spPr>
        <p:txBody>
          <a:bodyPr/>
          <a:lstStyle/>
          <a:p>
            <a:pPr algn="ctr"/>
            <a:r>
              <a:rPr lang="zh-CN" altLang="en-US" dirty="0"/>
              <a:t>文字逻辑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B33E87-AB30-4431-B07C-9E827D396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63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C9AC1-B35B-481B-ACBA-4142602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文字逻辑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9B37B-2E69-46FE-AEEB-6F9700D7E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并列关系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663D17-0CA9-4F4E-B563-60642A210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7474DB40-A1DA-4B59-80A0-4BA654BAB986}"/>
              </a:ext>
            </a:extLst>
          </p:cNvPr>
          <p:cNvSpPr/>
          <p:nvPr/>
        </p:nvSpPr>
        <p:spPr>
          <a:xfrm>
            <a:off x="4376057" y="1734325"/>
            <a:ext cx="3439886" cy="3439886"/>
          </a:xfrm>
          <a:prstGeom prst="arc">
            <a:avLst>
              <a:gd name="adj1" fmla="val 15338849"/>
              <a:gd name="adj2" fmla="val 971498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弧形 29">
            <a:extLst>
              <a:ext uri="{FF2B5EF4-FFF2-40B4-BE49-F238E27FC236}">
                <a16:creationId xmlns:a16="http://schemas.microsoft.com/office/drawing/2014/main" id="{D26089D3-1279-4BF0-9308-CF773AE7B0F4}"/>
              </a:ext>
            </a:extLst>
          </p:cNvPr>
          <p:cNvSpPr/>
          <p:nvPr/>
        </p:nvSpPr>
        <p:spPr>
          <a:xfrm flipH="1">
            <a:off x="4808460" y="2166728"/>
            <a:ext cx="2575080" cy="2575080"/>
          </a:xfrm>
          <a:prstGeom prst="arc">
            <a:avLst>
              <a:gd name="adj1" fmla="val 14560350"/>
              <a:gd name="adj2" fmla="val 1261113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F8552A79-7D86-4544-93B4-D53C3D6191E3}"/>
              </a:ext>
            </a:extLst>
          </p:cNvPr>
          <p:cNvSpPr/>
          <p:nvPr/>
        </p:nvSpPr>
        <p:spPr>
          <a:xfrm rot="10800000" flipH="1">
            <a:off x="4808460" y="2166728"/>
            <a:ext cx="2575080" cy="2575080"/>
          </a:xfrm>
          <a:prstGeom prst="arc">
            <a:avLst>
              <a:gd name="adj1" fmla="val 14796524"/>
              <a:gd name="adj2" fmla="val 1296886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E85999FB-DB60-47D0-B02F-58AA34E2DCE6}"/>
              </a:ext>
            </a:extLst>
          </p:cNvPr>
          <p:cNvSpPr/>
          <p:nvPr/>
        </p:nvSpPr>
        <p:spPr>
          <a:xfrm rot="10800000">
            <a:off x="4376057" y="1734325"/>
            <a:ext cx="3439886" cy="3439886"/>
          </a:xfrm>
          <a:prstGeom prst="arc">
            <a:avLst>
              <a:gd name="adj1" fmla="val 15477003"/>
              <a:gd name="adj2" fmla="val 943656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1B349DE-738F-4E82-9C8E-8B54E9C79EFC}"/>
              </a:ext>
            </a:extLst>
          </p:cNvPr>
          <p:cNvGrpSpPr/>
          <p:nvPr/>
        </p:nvGrpSpPr>
        <p:grpSpPr>
          <a:xfrm>
            <a:off x="3657600" y="1827945"/>
            <a:ext cx="1310640" cy="427380"/>
            <a:chOff x="3657600" y="1827945"/>
            <a:chExt cx="1310640" cy="427380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9A651FD9-3297-4FBF-AA76-A0C2AB45BE4B}"/>
                </a:ext>
              </a:extLst>
            </p:cNvPr>
            <p:cNvCxnSpPr/>
            <p:nvPr/>
          </p:nvCxnSpPr>
          <p:spPr>
            <a:xfrm flipH="1" flipV="1">
              <a:off x="4554780" y="1841865"/>
              <a:ext cx="413460" cy="41346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718F655-05F2-45AD-89F3-24DD85D97CCB}"/>
                </a:ext>
              </a:extLst>
            </p:cNvPr>
            <p:cNvCxnSpPr/>
            <p:nvPr/>
          </p:nvCxnSpPr>
          <p:spPr>
            <a:xfrm flipH="1">
              <a:off x="3657600" y="1827945"/>
              <a:ext cx="899511" cy="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C315C12D-4250-48C2-959E-BB5D1132D926}"/>
              </a:ext>
            </a:extLst>
          </p:cNvPr>
          <p:cNvSpPr txBox="1"/>
          <p:nvPr/>
        </p:nvSpPr>
        <p:spPr>
          <a:xfrm>
            <a:off x="2064721" y="159777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200" b="1" dirty="0"/>
              <a:t>自动化学院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1CA4BC0-1260-4810-A5D8-D2A70C732223}"/>
              </a:ext>
            </a:extLst>
          </p:cNvPr>
          <p:cNvGrpSpPr/>
          <p:nvPr/>
        </p:nvGrpSpPr>
        <p:grpSpPr>
          <a:xfrm>
            <a:off x="7700134" y="1827945"/>
            <a:ext cx="680295" cy="237432"/>
            <a:chOff x="7700134" y="1827945"/>
            <a:chExt cx="680295" cy="23743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63A2FC9-881D-4EF5-8A2D-B74792C85AA8}"/>
                </a:ext>
              </a:extLst>
            </p:cNvPr>
            <p:cNvCxnSpPr/>
            <p:nvPr/>
          </p:nvCxnSpPr>
          <p:spPr>
            <a:xfrm flipV="1">
              <a:off x="7700134" y="1841865"/>
              <a:ext cx="223513" cy="223512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0E54B38-5D9E-4024-9767-6485655BD1D4}"/>
                </a:ext>
              </a:extLst>
            </p:cNvPr>
            <p:cNvCxnSpPr/>
            <p:nvPr/>
          </p:nvCxnSpPr>
          <p:spPr>
            <a:xfrm flipH="1">
              <a:off x="7923649" y="1827945"/>
              <a:ext cx="456780" cy="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976F2A1A-31A3-4231-9C6B-9B0BED71F1FC}"/>
              </a:ext>
            </a:extLst>
          </p:cNvPr>
          <p:cNvSpPr txBox="1"/>
          <p:nvPr/>
        </p:nvSpPr>
        <p:spPr>
          <a:xfrm>
            <a:off x="8316840" y="159777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200" b="1"/>
            </a:lvl1pPr>
          </a:lstStyle>
          <a:p>
            <a:pPr algn="l"/>
            <a:r>
              <a:rPr lang="zh-CN" altLang="en-US" dirty="0"/>
              <a:t>宇航学院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576A992-970E-48B4-A254-6C5FC51FB188}"/>
              </a:ext>
            </a:extLst>
          </p:cNvPr>
          <p:cNvSpPr txBox="1"/>
          <p:nvPr/>
        </p:nvSpPr>
        <p:spPr>
          <a:xfrm>
            <a:off x="2346850" y="415446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200" b="1"/>
            </a:lvl1pPr>
          </a:lstStyle>
          <a:p>
            <a:r>
              <a:rPr lang="zh-CN" altLang="en-US" dirty="0"/>
              <a:t>机电学院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024AF1-EC48-473A-AFCB-A3622925E7AB}"/>
              </a:ext>
            </a:extLst>
          </p:cNvPr>
          <p:cNvSpPr txBox="1"/>
          <p:nvPr/>
        </p:nvSpPr>
        <p:spPr>
          <a:xfrm>
            <a:off x="8316840" y="4154460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200" b="1"/>
            </a:lvl1pPr>
          </a:lstStyle>
          <a:p>
            <a:pPr algn="l"/>
            <a:r>
              <a:rPr lang="zh-CN" altLang="en-US" dirty="0"/>
              <a:t>机械与车辆学院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12677CD-E9B1-4609-907F-EEB752F14DD3}"/>
              </a:ext>
            </a:extLst>
          </p:cNvPr>
          <p:cNvCxnSpPr/>
          <p:nvPr/>
        </p:nvCxnSpPr>
        <p:spPr>
          <a:xfrm flipH="1">
            <a:off x="7419029" y="4393485"/>
            <a:ext cx="961400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D6C9335A-E478-439B-B5F5-448CB8DB81BE}"/>
              </a:ext>
            </a:extLst>
          </p:cNvPr>
          <p:cNvCxnSpPr/>
          <p:nvPr/>
        </p:nvCxnSpPr>
        <p:spPr>
          <a:xfrm flipH="1">
            <a:off x="3675204" y="4393485"/>
            <a:ext cx="789749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A9765CB-585F-4915-9BD0-7D5F00F31850}"/>
              </a:ext>
            </a:extLst>
          </p:cNvPr>
          <p:cNvSpPr txBox="1"/>
          <p:nvPr/>
        </p:nvSpPr>
        <p:spPr>
          <a:xfrm>
            <a:off x="349706" y="2022060"/>
            <a:ext cx="3310324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前身是自动控制系，全国高校最早成立自动控制专业之一，以军民两用技术研究为主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147DA8E-3C85-4C70-9894-97D4F4561764}"/>
              </a:ext>
            </a:extLst>
          </p:cNvPr>
          <p:cNvSpPr txBox="1"/>
          <p:nvPr/>
        </p:nvSpPr>
        <p:spPr>
          <a:xfrm>
            <a:off x="8316840" y="2022060"/>
            <a:ext cx="3570208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zh-CN" altLang="en-US" dirty="0"/>
              <a:t>目前下设飞行器工程、飞行器控制、发射与推进工程和力学四个系，及深空探测技术等研究所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687FF1E-6772-40ED-B2CF-E40935C8CF84}"/>
              </a:ext>
            </a:extLst>
          </p:cNvPr>
          <p:cNvSpPr txBox="1"/>
          <p:nvPr/>
        </p:nvSpPr>
        <p:spPr>
          <a:xfrm>
            <a:off x="8316840" y="4616125"/>
            <a:ext cx="3574064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通过建设与发展，形成了以“机械工程”一级学科为核心的学科群，具有较强的综合实力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03E6E5B-E5F3-4909-8DB1-16FB5D82185A}"/>
              </a:ext>
            </a:extLst>
          </p:cNvPr>
          <p:cNvSpPr txBox="1"/>
          <p:nvPr/>
        </p:nvSpPr>
        <p:spPr>
          <a:xfrm>
            <a:off x="374942" y="4616125"/>
            <a:ext cx="3282658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前身是</a:t>
            </a:r>
            <a:r>
              <a:rPr lang="en-US" altLang="zh-CN" dirty="0"/>
              <a:t>1954</a:t>
            </a:r>
            <a:r>
              <a:rPr lang="zh-CN" altLang="en-US" dirty="0"/>
              <a:t>年创建的北京工业学院第二机械系，</a:t>
            </a:r>
            <a:r>
              <a:rPr lang="en-US" altLang="zh-CN" dirty="0"/>
              <a:t>2008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月调整成立机电学院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BA20AA0-83C3-434E-85D7-995EDFD90821}"/>
              </a:ext>
            </a:extLst>
          </p:cNvPr>
          <p:cNvSpPr/>
          <p:nvPr/>
        </p:nvSpPr>
        <p:spPr>
          <a:xfrm>
            <a:off x="5336602" y="2669603"/>
            <a:ext cx="1518794" cy="151879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Group 63">
            <a:extLst>
              <a:ext uri="{FF2B5EF4-FFF2-40B4-BE49-F238E27FC236}">
                <a16:creationId xmlns:a16="http://schemas.microsoft.com/office/drawing/2014/main" id="{70440E7C-50E1-4ED4-A938-0AF9DC27BC74}"/>
              </a:ext>
            </a:extLst>
          </p:cNvPr>
          <p:cNvGrpSpPr/>
          <p:nvPr/>
        </p:nvGrpSpPr>
        <p:grpSpPr>
          <a:xfrm>
            <a:off x="4904199" y="2231517"/>
            <a:ext cx="597866" cy="597866"/>
            <a:chOff x="4904199" y="2231517"/>
            <a:chExt cx="597866" cy="597866"/>
          </a:xfrm>
        </p:grpSpPr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B9AEE947-CFFD-44EE-A26C-36E1FF67B956}"/>
                </a:ext>
              </a:extLst>
            </p:cNvPr>
            <p:cNvSpPr/>
            <p:nvPr/>
          </p:nvSpPr>
          <p:spPr>
            <a:xfrm>
              <a:off x="4904199" y="2231517"/>
              <a:ext cx="597866" cy="59786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7" name="group_153640">
              <a:extLst>
                <a:ext uri="{FF2B5EF4-FFF2-40B4-BE49-F238E27FC236}">
                  <a16:creationId xmlns:a16="http://schemas.microsoft.com/office/drawing/2014/main" id="{D7281394-EB2D-4D0B-B15B-A1ECB8F3C6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35750" y="2334319"/>
              <a:ext cx="334764" cy="379558"/>
            </a:xfrm>
            <a:custGeom>
              <a:avLst/>
              <a:gdLst>
                <a:gd name="T0" fmla="*/ 5742 w 6037"/>
                <a:gd name="T1" fmla="*/ 6267 h 6856"/>
                <a:gd name="T2" fmla="*/ 5278 w 6037"/>
                <a:gd name="T3" fmla="*/ 6267 h 6856"/>
                <a:gd name="T4" fmla="*/ 2384 w 6037"/>
                <a:gd name="T5" fmla="*/ 3373 h 6856"/>
                <a:gd name="T6" fmla="*/ 3303 w 6037"/>
                <a:gd name="T7" fmla="*/ 2453 h 6856"/>
                <a:gd name="T8" fmla="*/ 4233 w 6037"/>
                <a:gd name="T9" fmla="*/ 2702 h 6856"/>
                <a:gd name="T10" fmla="*/ 4309 w 6037"/>
                <a:gd name="T11" fmla="*/ 2712 h 6856"/>
                <a:gd name="T12" fmla="*/ 4517 w 6037"/>
                <a:gd name="T13" fmla="*/ 2626 h 6856"/>
                <a:gd name="T14" fmla="*/ 5226 w 6037"/>
                <a:gd name="T15" fmla="*/ 1917 h 6856"/>
                <a:gd name="T16" fmla="*/ 5226 w 6037"/>
                <a:gd name="T17" fmla="*/ 1501 h 6856"/>
                <a:gd name="T18" fmla="*/ 4810 w 6037"/>
                <a:gd name="T19" fmla="*/ 1501 h 6856"/>
                <a:gd name="T20" fmla="*/ 4221 w 6037"/>
                <a:gd name="T21" fmla="*/ 2090 h 6856"/>
                <a:gd name="T22" fmla="*/ 3455 w 6037"/>
                <a:gd name="T23" fmla="*/ 1885 h 6856"/>
                <a:gd name="T24" fmla="*/ 3250 w 6037"/>
                <a:gd name="T25" fmla="*/ 1120 h 6856"/>
                <a:gd name="T26" fmla="*/ 3839 w 6037"/>
                <a:gd name="T27" fmla="*/ 531 h 6856"/>
                <a:gd name="T28" fmla="*/ 3839 w 6037"/>
                <a:gd name="T29" fmla="*/ 115 h 6856"/>
                <a:gd name="T30" fmla="*/ 3423 w 6037"/>
                <a:gd name="T31" fmla="*/ 115 h 6856"/>
                <a:gd name="T32" fmla="*/ 2714 w 6037"/>
                <a:gd name="T33" fmla="*/ 824 h 6856"/>
                <a:gd name="T34" fmla="*/ 2638 w 6037"/>
                <a:gd name="T35" fmla="*/ 1108 h 6856"/>
                <a:gd name="T36" fmla="*/ 2887 w 6037"/>
                <a:gd name="T37" fmla="*/ 2037 h 6856"/>
                <a:gd name="T38" fmla="*/ 1943 w 6037"/>
                <a:gd name="T39" fmla="*/ 2981 h 6856"/>
                <a:gd name="T40" fmla="*/ 1274 w 6037"/>
                <a:gd name="T41" fmla="*/ 2792 h 6856"/>
                <a:gd name="T42" fmla="*/ 373 w 6037"/>
                <a:gd name="T43" fmla="*/ 3165 h 6856"/>
                <a:gd name="T44" fmla="*/ 0 w 6037"/>
                <a:gd name="T45" fmla="*/ 4066 h 6856"/>
                <a:gd name="T46" fmla="*/ 373 w 6037"/>
                <a:gd name="T47" fmla="*/ 4967 h 6856"/>
                <a:gd name="T48" fmla="*/ 374 w 6037"/>
                <a:gd name="T49" fmla="*/ 4967 h 6856"/>
                <a:gd name="T50" fmla="*/ 1674 w 6037"/>
                <a:gd name="T51" fmla="*/ 6267 h 6856"/>
                <a:gd name="T52" fmla="*/ 1205 w 6037"/>
                <a:gd name="T53" fmla="*/ 6267 h 6856"/>
                <a:gd name="T54" fmla="*/ 911 w 6037"/>
                <a:gd name="T55" fmla="*/ 6562 h 6856"/>
                <a:gd name="T56" fmla="*/ 1205 w 6037"/>
                <a:gd name="T57" fmla="*/ 6856 h 6856"/>
                <a:gd name="T58" fmla="*/ 5742 w 6037"/>
                <a:gd name="T59" fmla="*/ 6856 h 6856"/>
                <a:gd name="T60" fmla="*/ 6037 w 6037"/>
                <a:gd name="T61" fmla="*/ 6562 h 6856"/>
                <a:gd name="T62" fmla="*/ 5742 w 6037"/>
                <a:gd name="T63" fmla="*/ 6267 h 6856"/>
                <a:gd name="T64" fmla="*/ 1760 w 6037"/>
                <a:gd name="T65" fmla="*/ 4551 h 6856"/>
                <a:gd name="T66" fmla="*/ 1275 w 6037"/>
                <a:gd name="T67" fmla="*/ 4752 h 6856"/>
                <a:gd name="T68" fmla="*/ 1044 w 6037"/>
                <a:gd name="T69" fmla="*/ 4713 h 6856"/>
                <a:gd name="T70" fmla="*/ 789 w 6037"/>
                <a:gd name="T71" fmla="*/ 4551 h 6856"/>
                <a:gd name="T72" fmla="*/ 628 w 6037"/>
                <a:gd name="T73" fmla="*/ 4297 h 6856"/>
                <a:gd name="T74" fmla="*/ 588 w 6037"/>
                <a:gd name="T75" fmla="*/ 4066 h 6856"/>
                <a:gd name="T76" fmla="*/ 789 w 6037"/>
                <a:gd name="T77" fmla="*/ 3581 h 6856"/>
                <a:gd name="T78" fmla="*/ 1274 w 6037"/>
                <a:gd name="T79" fmla="*/ 3380 h 6856"/>
                <a:gd name="T80" fmla="*/ 1505 w 6037"/>
                <a:gd name="T81" fmla="*/ 3420 h 6856"/>
                <a:gd name="T82" fmla="*/ 1760 w 6037"/>
                <a:gd name="T83" fmla="*/ 3581 h 6856"/>
                <a:gd name="T84" fmla="*/ 1921 w 6037"/>
                <a:gd name="T85" fmla="*/ 3836 h 6856"/>
                <a:gd name="T86" fmla="*/ 1760 w 6037"/>
                <a:gd name="T87" fmla="*/ 4551 h 6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37" h="6856">
                  <a:moveTo>
                    <a:pt x="5742" y="6267"/>
                  </a:moveTo>
                  <a:lnTo>
                    <a:pt x="5278" y="6267"/>
                  </a:lnTo>
                  <a:lnTo>
                    <a:pt x="2384" y="3373"/>
                  </a:lnTo>
                  <a:lnTo>
                    <a:pt x="3303" y="2453"/>
                  </a:lnTo>
                  <a:lnTo>
                    <a:pt x="4233" y="2702"/>
                  </a:lnTo>
                  <a:cubicBezTo>
                    <a:pt x="4258" y="2709"/>
                    <a:pt x="4283" y="2712"/>
                    <a:pt x="4309" y="2712"/>
                  </a:cubicBezTo>
                  <a:cubicBezTo>
                    <a:pt x="4386" y="2712"/>
                    <a:pt x="4461" y="2682"/>
                    <a:pt x="4517" y="2626"/>
                  </a:cubicBezTo>
                  <a:lnTo>
                    <a:pt x="5226" y="1917"/>
                  </a:lnTo>
                  <a:cubicBezTo>
                    <a:pt x="5340" y="1802"/>
                    <a:pt x="5340" y="1616"/>
                    <a:pt x="5226" y="1501"/>
                  </a:cubicBezTo>
                  <a:cubicBezTo>
                    <a:pt x="5111" y="1387"/>
                    <a:pt x="4924" y="1387"/>
                    <a:pt x="4810" y="1501"/>
                  </a:cubicBezTo>
                  <a:lnTo>
                    <a:pt x="4221" y="2090"/>
                  </a:lnTo>
                  <a:lnTo>
                    <a:pt x="3455" y="1885"/>
                  </a:lnTo>
                  <a:lnTo>
                    <a:pt x="3250" y="1120"/>
                  </a:lnTo>
                  <a:lnTo>
                    <a:pt x="3839" y="531"/>
                  </a:lnTo>
                  <a:cubicBezTo>
                    <a:pt x="3954" y="416"/>
                    <a:pt x="3954" y="230"/>
                    <a:pt x="3839" y="115"/>
                  </a:cubicBezTo>
                  <a:cubicBezTo>
                    <a:pt x="3724" y="0"/>
                    <a:pt x="3538" y="0"/>
                    <a:pt x="3423" y="115"/>
                  </a:cubicBezTo>
                  <a:lnTo>
                    <a:pt x="2714" y="824"/>
                  </a:lnTo>
                  <a:cubicBezTo>
                    <a:pt x="2640" y="898"/>
                    <a:pt x="2611" y="1007"/>
                    <a:pt x="2638" y="1108"/>
                  </a:cubicBezTo>
                  <a:lnTo>
                    <a:pt x="2887" y="2037"/>
                  </a:lnTo>
                  <a:lnTo>
                    <a:pt x="1943" y="2981"/>
                  </a:lnTo>
                  <a:cubicBezTo>
                    <a:pt x="1744" y="2858"/>
                    <a:pt x="1515" y="2792"/>
                    <a:pt x="1274" y="2792"/>
                  </a:cubicBezTo>
                  <a:cubicBezTo>
                    <a:pt x="934" y="2792"/>
                    <a:pt x="614" y="2924"/>
                    <a:pt x="373" y="3165"/>
                  </a:cubicBezTo>
                  <a:cubicBezTo>
                    <a:pt x="133" y="3406"/>
                    <a:pt x="0" y="3726"/>
                    <a:pt x="0" y="4066"/>
                  </a:cubicBezTo>
                  <a:cubicBezTo>
                    <a:pt x="0" y="4407"/>
                    <a:pt x="133" y="4727"/>
                    <a:pt x="373" y="4967"/>
                  </a:cubicBezTo>
                  <a:cubicBezTo>
                    <a:pt x="373" y="4967"/>
                    <a:pt x="374" y="4967"/>
                    <a:pt x="374" y="4967"/>
                  </a:cubicBezTo>
                  <a:lnTo>
                    <a:pt x="1674" y="6267"/>
                  </a:lnTo>
                  <a:lnTo>
                    <a:pt x="1205" y="6267"/>
                  </a:lnTo>
                  <a:cubicBezTo>
                    <a:pt x="1043" y="6267"/>
                    <a:pt x="911" y="6399"/>
                    <a:pt x="911" y="6562"/>
                  </a:cubicBezTo>
                  <a:cubicBezTo>
                    <a:pt x="911" y="6724"/>
                    <a:pt x="1043" y="6856"/>
                    <a:pt x="1205" y="6856"/>
                  </a:cubicBezTo>
                  <a:lnTo>
                    <a:pt x="5742" y="6856"/>
                  </a:lnTo>
                  <a:cubicBezTo>
                    <a:pt x="5905" y="6856"/>
                    <a:pt x="6037" y="6724"/>
                    <a:pt x="6037" y="6562"/>
                  </a:cubicBezTo>
                  <a:cubicBezTo>
                    <a:pt x="6037" y="6399"/>
                    <a:pt x="5905" y="6267"/>
                    <a:pt x="5742" y="6267"/>
                  </a:cubicBezTo>
                  <a:close/>
                  <a:moveTo>
                    <a:pt x="1760" y="4551"/>
                  </a:moveTo>
                  <a:cubicBezTo>
                    <a:pt x="1630" y="4681"/>
                    <a:pt x="1458" y="4752"/>
                    <a:pt x="1275" y="4752"/>
                  </a:cubicBezTo>
                  <a:cubicBezTo>
                    <a:pt x="1195" y="4752"/>
                    <a:pt x="1117" y="4739"/>
                    <a:pt x="1044" y="4713"/>
                  </a:cubicBezTo>
                  <a:cubicBezTo>
                    <a:pt x="949" y="4679"/>
                    <a:pt x="862" y="4625"/>
                    <a:pt x="789" y="4551"/>
                  </a:cubicBezTo>
                  <a:cubicBezTo>
                    <a:pt x="716" y="4478"/>
                    <a:pt x="662" y="4392"/>
                    <a:pt x="628" y="4297"/>
                  </a:cubicBezTo>
                  <a:cubicBezTo>
                    <a:pt x="602" y="4224"/>
                    <a:pt x="588" y="4146"/>
                    <a:pt x="588" y="4066"/>
                  </a:cubicBezTo>
                  <a:cubicBezTo>
                    <a:pt x="588" y="3883"/>
                    <a:pt x="660" y="3711"/>
                    <a:pt x="789" y="3581"/>
                  </a:cubicBezTo>
                  <a:cubicBezTo>
                    <a:pt x="919" y="3451"/>
                    <a:pt x="1091" y="3380"/>
                    <a:pt x="1274" y="3380"/>
                  </a:cubicBezTo>
                  <a:cubicBezTo>
                    <a:pt x="1354" y="3380"/>
                    <a:pt x="1432" y="3394"/>
                    <a:pt x="1505" y="3420"/>
                  </a:cubicBezTo>
                  <a:cubicBezTo>
                    <a:pt x="1600" y="3453"/>
                    <a:pt x="1687" y="3508"/>
                    <a:pt x="1760" y="3581"/>
                  </a:cubicBezTo>
                  <a:cubicBezTo>
                    <a:pt x="1834" y="3655"/>
                    <a:pt x="1888" y="3743"/>
                    <a:pt x="1921" y="3836"/>
                  </a:cubicBezTo>
                  <a:cubicBezTo>
                    <a:pt x="2007" y="4078"/>
                    <a:pt x="1953" y="4358"/>
                    <a:pt x="1760" y="45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12" name="Group 64">
            <a:extLst>
              <a:ext uri="{FF2B5EF4-FFF2-40B4-BE49-F238E27FC236}">
                <a16:creationId xmlns:a16="http://schemas.microsoft.com/office/drawing/2014/main" id="{CC94F499-1D48-4D78-9C43-C478C1E08EC3}"/>
              </a:ext>
            </a:extLst>
          </p:cNvPr>
          <p:cNvGrpSpPr/>
          <p:nvPr/>
        </p:nvGrpSpPr>
        <p:grpSpPr>
          <a:xfrm>
            <a:off x="7117004" y="2005469"/>
            <a:ext cx="597866" cy="597866"/>
            <a:chOff x="4904199" y="2231517"/>
            <a:chExt cx="597866" cy="597866"/>
          </a:xfrm>
        </p:grpSpPr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B843D05A-6D8A-4D60-9988-D4764A8D8AC8}"/>
                </a:ext>
              </a:extLst>
            </p:cNvPr>
            <p:cNvSpPr/>
            <p:nvPr/>
          </p:nvSpPr>
          <p:spPr>
            <a:xfrm>
              <a:off x="4904199" y="2231517"/>
              <a:ext cx="597866" cy="59786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4" name="group_153640">
              <a:extLst>
                <a:ext uri="{FF2B5EF4-FFF2-40B4-BE49-F238E27FC236}">
                  <a16:creationId xmlns:a16="http://schemas.microsoft.com/office/drawing/2014/main" id="{4D4E4C2A-803B-4756-A69F-975C91FCEA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89543" y="2348462"/>
              <a:ext cx="427178" cy="325476"/>
            </a:xfrm>
            <a:custGeom>
              <a:avLst/>
              <a:gdLst>
                <a:gd name="connsiteX0" fmla="*/ 143812 w 606792"/>
                <a:gd name="connsiteY0" fmla="*/ 403550 h 462331"/>
                <a:gd name="connsiteX1" fmla="*/ 305879 w 606792"/>
                <a:gd name="connsiteY1" fmla="*/ 424237 h 462331"/>
                <a:gd name="connsiteX2" fmla="*/ 462627 w 606792"/>
                <a:gd name="connsiteY2" fmla="*/ 404955 h 462331"/>
                <a:gd name="connsiteX3" fmla="*/ 304158 w 606792"/>
                <a:gd name="connsiteY3" fmla="*/ 462331 h 462331"/>
                <a:gd name="connsiteX4" fmla="*/ 143812 w 606792"/>
                <a:gd name="connsiteY4" fmla="*/ 403550 h 462331"/>
                <a:gd name="connsiteX5" fmla="*/ 303396 w 606792"/>
                <a:gd name="connsiteY5" fmla="*/ 303564 h 462331"/>
                <a:gd name="connsiteX6" fmla="*/ 262881 w 606792"/>
                <a:gd name="connsiteY6" fmla="*/ 331913 h 462331"/>
                <a:gd name="connsiteX7" fmla="*/ 303396 w 606792"/>
                <a:gd name="connsiteY7" fmla="*/ 360184 h 462331"/>
                <a:gd name="connsiteX8" fmla="*/ 343912 w 606792"/>
                <a:gd name="connsiteY8" fmla="*/ 331913 h 462331"/>
                <a:gd name="connsiteX9" fmla="*/ 303396 w 606792"/>
                <a:gd name="connsiteY9" fmla="*/ 303564 h 462331"/>
                <a:gd name="connsiteX10" fmla="*/ 451848 w 606792"/>
                <a:gd name="connsiteY10" fmla="*/ 285836 h 462331"/>
                <a:gd name="connsiteX11" fmla="*/ 415400 w 606792"/>
                <a:gd name="connsiteY11" fmla="*/ 311295 h 462331"/>
                <a:gd name="connsiteX12" fmla="*/ 451848 w 606792"/>
                <a:gd name="connsiteY12" fmla="*/ 336677 h 462331"/>
                <a:gd name="connsiteX13" fmla="*/ 488375 w 606792"/>
                <a:gd name="connsiteY13" fmla="*/ 311295 h 462331"/>
                <a:gd name="connsiteX14" fmla="*/ 451848 w 606792"/>
                <a:gd name="connsiteY14" fmla="*/ 285836 h 462331"/>
                <a:gd name="connsiteX15" fmla="*/ 169492 w 606792"/>
                <a:gd name="connsiteY15" fmla="*/ 285836 h 462331"/>
                <a:gd name="connsiteX16" fmla="*/ 132966 w 606792"/>
                <a:gd name="connsiteY16" fmla="*/ 311295 h 462331"/>
                <a:gd name="connsiteX17" fmla="*/ 169492 w 606792"/>
                <a:gd name="connsiteY17" fmla="*/ 336677 h 462331"/>
                <a:gd name="connsiteX18" fmla="*/ 205940 w 606792"/>
                <a:gd name="connsiteY18" fmla="*/ 311295 h 462331"/>
                <a:gd name="connsiteX19" fmla="*/ 169492 w 606792"/>
                <a:gd name="connsiteY19" fmla="*/ 285836 h 462331"/>
                <a:gd name="connsiteX20" fmla="*/ 535147 w 606792"/>
                <a:gd name="connsiteY20" fmla="*/ 239134 h 462331"/>
                <a:gd name="connsiteX21" fmla="*/ 507224 w 606792"/>
                <a:gd name="connsiteY21" fmla="*/ 258658 h 462331"/>
                <a:gd name="connsiteX22" fmla="*/ 535147 w 606792"/>
                <a:gd name="connsiteY22" fmla="*/ 278104 h 462331"/>
                <a:gd name="connsiteX23" fmla="*/ 563070 w 606792"/>
                <a:gd name="connsiteY23" fmla="*/ 258658 h 462331"/>
                <a:gd name="connsiteX24" fmla="*/ 535147 w 606792"/>
                <a:gd name="connsiteY24" fmla="*/ 239134 h 462331"/>
                <a:gd name="connsiteX25" fmla="*/ 87601 w 606792"/>
                <a:gd name="connsiteY25" fmla="*/ 235854 h 462331"/>
                <a:gd name="connsiteX26" fmla="*/ 59756 w 606792"/>
                <a:gd name="connsiteY26" fmla="*/ 255378 h 462331"/>
                <a:gd name="connsiteX27" fmla="*/ 87601 w 606792"/>
                <a:gd name="connsiteY27" fmla="*/ 274824 h 462331"/>
                <a:gd name="connsiteX28" fmla="*/ 115524 w 606792"/>
                <a:gd name="connsiteY28" fmla="*/ 255378 h 462331"/>
                <a:gd name="connsiteX29" fmla="*/ 87601 w 606792"/>
                <a:gd name="connsiteY29" fmla="*/ 235854 h 462331"/>
                <a:gd name="connsiteX30" fmla="*/ 309878 w 606792"/>
                <a:gd name="connsiteY30" fmla="*/ 167 h 462331"/>
                <a:gd name="connsiteX31" fmla="*/ 328581 w 606792"/>
                <a:gd name="connsiteY31" fmla="*/ 2344 h 462331"/>
                <a:gd name="connsiteX32" fmla="*/ 353845 w 606792"/>
                <a:gd name="connsiteY32" fmla="*/ 39049 h 462331"/>
                <a:gd name="connsiteX33" fmla="*/ 326000 w 606792"/>
                <a:gd name="connsiteY33" fmla="*/ 78020 h 462331"/>
                <a:gd name="connsiteX34" fmla="*/ 326548 w 606792"/>
                <a:gd name="connsiteY34" fmla="*/ 110352 h 462331"/>
                <a:gd name="connsiteX35" fmla="*/ 487045 w 606792"/>
                <a:gd name="connsiteY35" fmla="*/ 193135 h 462331"/>
                <a:gd name="connsiteX36" fmla="*/ 606792 w 606792"/>
                <a:gd name="connsiteY36" fmla="*/ 289272 h 462331"/>
                <a:gd name="connsiteX37" fmla="*/ 562288 w 606792"/>
                <a:gd name="connsiteY37" fmla="*/ 353780 h 462331"/>
                <a:gd name="connsiteX38" fmla="*/ 483604 w 606792"/>
                <a:gd name="connsiteY38" fmla="*/ 386268 h 462331"/>
                <a:gd name="connsiteX39" fmla="*/ 480084 w 606792"/>
                <a:gd name="connsiteY39" fmla="*/ 387284 h 462331"/>
                <a:gd name="connsiteX40" fmla="*/ 479927 w 606792"/>
                <a:gd name="connsiteY40" fmla="*/ 387440 h 462331"/>
                <a:gd name="connsiteX41" fmla="*/ 305899 w 606792"/>
                <a:gd name="connsiteY41" fmla="*/ 411806 h 462331"/>
                <a:gd name="connsiteX42" fmla="*/ 125770 w 606792"/>
                <a:gd name="connsiteY42" fmla="*/ 384706 h 462331"/>
                <a:gd name="connsiteX43" fmla="*/ 42627 w 606792"/>
                <a:gd name="connsiteY43" fmla="*/ 346517 h 462331"/>
                <a:gd name="connsiteX44" fmla="*/ 0 w 606792"/>
                <a:gd name="connsiteY44" fmla="*/ 288022 h 462331"/>
                <a:gd name="connsiteX45" fmla="*/ 56941 w 606792"/>
                <a:gd name="connsiteY45" fmla="*/ 222421 h 462331"/>
                <a:gd name="connsiteX46" fmla="*/ 119200 w 606792"/>
                <a:gd name="connsiteY46" fmla="*/ 195868 h 462331"/>
                <a:gd name="connsiteX47" fmla="*/ 302927 w 606792"/>
                <a:gd name="connsiteY47" fmla="*/ 109337 h 462331"/>
                <a:gd name="connsiteX48" fmla="*/ 302927 w 606792"/>
                <a:gd name="connsiteY48" fmla="*/ 108712 h 462331"/>
                <a:gd name="connsiteX49" fmla="*/ 302301 w 606792"/>
                <a:gd name="connsiteY49" fmla="*/ 78488 h 462331"/>
                <a:gd name="connsiteX50" fmla="*/ 272971 w 606792"/>
                <a:gd name="connsiteY50" fmla="*/ 40611 h 462331"/>
                <a:gd name="connsiteX51" fmla="*/ 299564 w 606792"/>
                <a:gd name="connsiteY51" fmla="*/ 2031 h 462331"/>
                <a:gd name="connsiteX52" fmla="*/ 309878 w 606792"/>
                <a:gd name="connsiteY52" fmla="*/ 167 h 46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6792" h="462331">
                  <a:moveTo>
                    <a:pt x="143812" y="403550"/>
                  </a:moveTo>
                  <a:cubicBezTo>
                    <a:pt x="193011" y="416821"/>
                    <a:pt x="247998" y="424237"/>
                    <a:pt x="305879" y="424237"/>
                  </a:cubicBezTo>
                  <a:cubicBezTo>
                    <a:pt x="361726" y="424237"/>
                    <a:pt x="414758" y="417289"/>
                    <a:pt x="462627" y="404955"/>
                  </a:cubicBezTo>
                  <a:cubicBezTo>
                    <a:pt x="423284" y="440161"/>
                    <a:pt x="366967" y="462331"/>
                    <a:pt x="304158" y="462331"/>
                  </a:cubicBezTo>
                  <a:cubicBezTo>
                    <a:pt x="240411" y="462331"/>
                    <a:pt x="183234" y="439615"/>
                    <a:pt x="143812" y="403550"/>
                  </a:cubicBezTo>
                  <a:close/>
                  <a:moveTo>
                    <a:pt x="303396" y="303564"/>
                  </a:moveTo>
                  <a:cubicBezTo>
                    <a:pt x="281027" y="303564"/>
                    <a:pt x="262881" y="316294"/>
                    <a:pt x="262881" y="331913"/>
                  </a:cubicBezTo>
                  <a:cubicBezTo>
                    <a:pt x="262881" y="347454"/>
                    <a:pt x="281027" y="360184"/>
                    <a:pt x="303396" y="360184"/>
                  </a:cubicBezTo>
                  <a:cubicBezTo>
                    <a:pt x="325766" y="360184"/>
                    <a:pt x="343912" y="347532"/>
                    <a:pt x="343912" y="331913"/>
                  </a:cubicBezTo>
                  <a:cubicBezTo>
                    <a:pt x="343912" y="316294"/>
                    <a:pt x="325766" y="303564"/>
                    <a:pt x="303396" y="303564"/>
                  </a:cubicBezTo>
                  <a:close/>
                  <a:moveTo>
                    <a:pt x="451848" y="285836"/>
                  </a:moveTo>
                  <a:cubicBezTo>
                    <a:pt x="431747" y="285836"/>
                    <a:pt x="415400" y="297238"/>
                    <a:pt x="415400" y="311295"/>
                  </a:cubicBezTo>
                  <a:cubicBezTo>
                    <a:pt x="415400" y="325275"/>
                    <a:pt x="431747" y="336677"/>
                    <a:pt x="451848" y="336677"/>
                  </a:cubicBezTo>
                  <a:cubicBezTo>
                    <a:pt x="472028" y="336677"/>
                    <a:pt x="488375" y="325353"/>
                    <a:pt x="488375" y="311295"/>
                  </a:cubicBezTo>
                  <a:cubicBezTo>
                    <a:pt x="488375" y="297238"/>
                    <a:pt x="472028" y="285836"/>
                    <a:pt x="451848" y="285836"/>
                  </a:cubicBezTo>
                  <a:close/>
                  <a:moveTo>
                    <a:pt x="169492" y="285836"/>
                  </a:moveTo>
                  <a:cubicBezTo>
                    <a:pt x="149313" y="285836"/>
                    <a:pt x="132966" y="297238"/>
                    <a:pt x="132966" y="311295"/>
                  </a:cubicBezTo>
                  <a:cubicBezTo>
                    <a:pt x="132966" y="325275"/>
                    <a:pt x="149313" y="336677"/>
                    <a:pt x="169492" y="336677"/>
                  </a:cubicBezTo>
                  <a:cubicBezTo>
                    <a:pt x="189593" y="336677"/>
                    <a:pt x="205940" y="325353"/>
                    <a:pt x="205940" y="311295"/>
                  </a:cubicBezTo>
                  <a:cubicBezTo>
                    <a:pt x="205940" y="297238"/>
                    <a:pt x="189593" y="285836"/>
                    <a:pt x="169492" y="285836"/>
                  </a:cubicBezTo>
                  <a:close/>
                  <a:moveTo>
                    <a:pt x="535147" y="239134"/>
                  </a:moveTo>
                  <a:cubicBezTo>
                    <a:pt x="519739" y="239134"/>
                    <a:pt x="507224" y="247881"/>
                    <a:pt x="507224" y="258658"/>
                  </a:cubicBezTo>
                  <a:cubicBezTo>
                    <a:pt x="507224" y="269357"/>
                    <a:pt x="519739" y="278104"/>
                    <a:pt x="535147" y="278104"/>
                  </a:cubicBezTo>
                  <a:cubicBezTo>
                    <a:pt x="550556" y="278104"/>
                    <a:pt x="563070" y="269357"/>
                    <a:pt x="563070" y="258658"/>
                  </a:cubicBezTo>
                  <a:cubicBezTo>
                    <a:pt x="563070" y="247881"/>
                    <a:pt x="550634" y="239134"/>
                    <a:pt x="535147" y="239134"/>
                  </a:cubicBezTo>
                  <a:close/>
                  <a:moveTo>
                    <a:pt x="87601" y="235854"/>
                  </a:moveTo>
                  <a:cubicBezTo>
                    <a:pt x="72193" y="235854"/>
                    <a:pt x="59756" y="244601"/>
                    <a:pt x="59756" y="255378"/>
                  </a:cubicBezTo>
                  <a:cubicBezTo>
                    <a:pt x="59756" y="266077"/>
                    <a:pt x="72193" y="274824"/>
                    <a:pt x="87601" y="274824"/>
                  </a:cubicBezTo>
                  <a:cubicBezTo>
                    <a:pt x="103088" y="274824"/>
                    <a:pt x="115524" y="266077"/>
                    <a:pt x="115524" y="255378"/>
                  </a:cubicBezTo>
                  <a:cubicBezTo>
                    <a:pt x="115524" y="244601"/>
                    <a:pt x="103088" y="235854"/>
                    <a:pt x="87601" y="235854"/>
                  </a:cubicBezTo>
                  <a:close/>
                  <a:moveTo>
                    <a:pt x="309878" y="167"/>
                  </a:moveTo>
                  <a:cubicBezTo>
                    <a:pt x="314776" y="-253"/>
                    <a:pt x="321073" y="1"/>
                    <a:pt x="328581" y="2344"/>
                  </a:cubicBezTo>
                  <a:cubicBezTo>
                    <a:pt x="343129" y="8279"/>
                    <a:pt x="353532" y="22337"/>
                    <a:pt x="353845" y="39049"/>
                  </a:cubicBezTo>
                  <a:cubicBezTo>
                    <a:pt x="354236" y="57168"/>
                    <a:pt x="342425" y="72631"/>
                    <a:pt x="326000" y="78020"/>
                  </a:cubicBezTo>
                  <a:lnTo>
                    <a:pt x="326548" y="110352"/>
                  </a:lnTo>
                  <a:cubicBezTo>
                    <a:pt x="394438" y="116131"/>
                    <a:pt x="452865" y="147838"/>
                    <a:pt x="487045" y="193135"/>
                  </a:cubicBezTo>
                  <a:cubicBezTo>
                    <a:pt x="556813" y="212971"/>
                    <a:pt x="606792" y="245303"/>
                    <a:pt x="606792" y="289272"/>
                  </a:cubicBezTo>
                  <a:cubicBezTo>
                    <a:pt x="606792" y="314732"/>
                    <a:pt x="589976" y="336286"/>
                    <a:pt x="562288" y="353780"/>
                  </a:cubicBezTo>
                  <a:cubicBezTo>
                    <a:pt x="538823" y="366510"/>
                    <a:pt x="512465" y="377443"/>
                    <a:pt x="483604" y="386268"/>
                  </a:cubicBezTo>
                  <a:cubicBezTo>
                    <a:pt x="482430" y="386581"/>
                    <a:pt x="481257" y="386971"/>
                    <a:pt x="480084" y="387284"/>
                  </a:cubicBezTo>
                  <a:cubicBezTo>
                    <a:pt x="480006" y="387362"/>
                    <a:pt x="480006" y="387362"/>
                    <a:pt x="479927" y="387440"/>
                  </a:cubicBezTo>
                  <a:cubicBezTo>
                    <a:pt x="428071" y="402981"/>
                    <a:pt x="368862" y="411806"/>
                    <a:pt x="305899" y="411806"/>
                  </a:cubicBezTo>
                  <a:cubicBezTo>
                    <a:pt x="212432" y="411806"/>
                    <a:pt x="126161" y="385097"/>
                    <a:pt x="125770" y="384706"/>
                  </a:cubicBezTo>
                  <a:cubicBezTo>
                    <a:pt x="92137" y="374944"/>
                    <a:pt x="63276" y="362136"/>
                    <a:pt x="42627" y="346517"/>
                  </a:cubicBezTo>
                  <a:cubicBezTo>
                    <a:pt x="16816" y="332303"/>
                    <a:pt x="0" y="313326"/>
                    <a:pt x="0" y="288022"/>
                  </a:cubicBezTo>
                  <a:cubicBezTo>
                    <a:pt x="0" y="258268"/>
                    <a:pt x="23152" y="237259"/>
                    <a:pt x="56941" y="222421"/>
                  </a:cubicBezTo>
                  <a:cubicBezTo>
                    <a:pt x="74226" y="212034"/>
                    <a:pt x="95422" y="203209"/>
                    <a:pt x="119200" y="195868"/>
                  </a:cubicBezTo>
                  <a:cubicBezTo>
                    <a:pt x="156508" y="144402"/>
                    <a:pt x="224712" y="109727"/>
                    <a:pt x="302927" y="109337"/>
                  </a:cubicBezTo>
                  <a:cubicBezTo>
                    <a:pt x="302927" y="109102"/>
                    <a:pt x="302927" y="108712"/>
                    <a:pt x="302927" y="108712"/>
                  </a:cubicBezTo>
                  <a:lnTo>
                    <a:pt x="302301" y="78488"/>
                  </a:lnTo>
                  <a:cubicBezTo>
                    <a:pt x="285720" y="73724"/>
                    <a:pt x="273283" y="58808"/>
                    <a:pt x="272971" y="40611"/>
                  </a:cubicBezTo>
                  <a:cubicBezTo>
                    <a:pt x="272579" y="22883"/>
                    <a:pt x="283764" y="7733"/>
                    <a:pt x="299564" y="2031"/>
                  </a:cubicBezTo>
                  <a:cubicBezTo>
                    <a:pt x="301480" y="1680"/>
                    <a:pt x="304980" y="587"/>
                    <a:pt x="309878" y="1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03" name="Group 67">
            <a:extLst>
              <a:ext uri="{FF2B5EF4-FFF2-40B4-BE49-F238E27FC236}">
                <a16:creationId xmlns:a16="http://schemas.microsoft.com/office/drawing/2014/main" id="{FB8E70D2-10F1-4687-BC5C-993B06653C66}"/>
              </a:ext>
            </a:extLst>
          </p:cNvPr>
          <p:cNvGrpSpPr/>
          <p:nvPr/>
        </p:nvGrpSpPr>
        <p:grpSpPr>
          <a:xfrm>
            <a:off x="6750813" y="4028617"/>
            <a:ext cx="597866" cy="597866"/>
            <a:chOff x="4904199" y="2231517"/>
            <a:chExt cx="597866" cy="597866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C31D13B3-5314-4D88-B8CF-91F59449A680}"/>
                </a:ext>
              </a:extLst>
            </p:cNvPr>
            <p:cNvSpPr/>
            <p:nvPr/>
          </p:nvSpPr>
          <p:spPr>
            <a:xfrm>
              <a:off x="4904199" y="2231517"/>
              <a:ext cx="597866" cy="59786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5" name="group_153640">
              <a:extLst>
                <a:ext uri="{FF2B5EF4-FFF2-40B4-BE49-F238E27FC236}">
                  <a16:creationId xmlns:a16="http://schemas.microsoft.com/office/drawing/2014/main" id="{EE2DDFD5-C2AA-4710-91B1-78D4C89770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12654" y="2337701"/>
              <a:ext cx="386082" cy="385498"/>
            </a:xfrm>
            <a:custGeom>
              <a:avLst/>
              <a:gdLst>
                <a:gd name="connsiteX0" fmla="*/ 303428 w 607639"/>
                <a:gd name="connsiteY0" fmla="*/ 428739 h 606722"/>
                <a:gd name="connsiteX1" fmla="*/ 287585 w 607639"/>
                <a:gd name="connsiteY1" fmla="*/ 438782 h 606722"/>
                <a:gd name="connsiteX2" fmla="*/ 272276 w 607639"/>
                <a:gd name="connsiteY2" fmla="*/ 477446 h 606722"/>
                <a:gd name="connsiteX3" fmla="*/ 295774 w 607639"/>
                <a:gd name="connsiteY3" fmla="*/ 480112 h 606722"/>
                <a:gd name="connsiteX4" fmla="*/ 296486 w 607639"/>
                <a:gd name="connsiteY4" fmla="*/ 480201 h 606722"/>
                <a:gd name="connsiteX5" fmla="*/ 299690 w 607639"/>
                <a:gd name="connsiteY5" fmla="*/ 480290 h 606722"/>
                <a:gd name="connsiteX6" fmla="*/ 303784 w 607639"/>
                <a:gd name="connsiteY6" fmla="*/ 480290 h 606722"/>
                <a:gd name="connsiteX7" fmla="*/ 308057 w 607639"/>
                <a:gd name="connsiteY7" fmla="*/ 480290 h 606722"/>
                <a:gd name="connsiteX8" fmla="*/ 337429 w 607639"/>
                <a:gd name="connsiteY8" fmla="*/ 477002 h 606722"/>
                <a:gd name="connsiteX9" fmla="*/ 322565 w 607639"/>
                <a:gd name="connsiteY9" fmla="*/ 439316 h 606722"/>
                <a:gd name="connsiteX10" fmla="*/ 307701 w 607639"/>
                <a:gd name="connsiteY10" fmla="*/ 428739 h 606722"/>
                <a:gd name="connsiteX11" fmla="*/ 304585 w 607639"/>
                <a:gd name="connsiteY11" fmla="*/ 428739 h 606722"/>
                <a:gd name="connsiteX12" fmla="*/ 303428 w 607639"/>
                <a:gd name="connsiteY12" fmla="*/ 428739 h 606722"/>
                <a:gd name="connsiteX13" fmla="*/ 129599 w 607639"/>
                <a:gd name="connsiteY13" fmla="*/ 271417 h 606722"/>
                <a:gd name="connsiteX14" fmla="*/ 127018 w 607639"/>
                <a:gd name="connsiteY14" fmla="*/ 291149 h 606722"/>
                <a:gd name="connsiteX15" fmla="*/ 126929 w 607639"/>
                <a:gd name="connsiteY15" fmla="*/ 291860 h 606722"/>
                <a:gd name="connsiteX16" fmla="*/ 126840 w 607639"/>
                <a:gd name="connsiteY16" fmla="*/ 294793 h 606722"/>
                <a:gd name="connsiteX17" fmla="*/ 126573 w 607639"/>
                <a:gd name="connsiteY17" fmla="*/ 303326 h 606722"/>
                <a:gd name="connsiteX18" fmla="*/ 126840 w 607639"/>
                <a:gd name="connsiteY18" fmla="*/ 312125 h 606722"/>
                <a:gd name="connsiteX19" fmla="*/ 129866 w 607639"/>
                <a:gd name="connsiteY19" fmla="*/ 336745 h 606722"/>
                <a:gd name="connsiteX20" fmla="*/ 168050 w 607639"/>
                <a:gd name="connsiteY20" fmla="*/ 321813 h 606722"/>
                <a:gd name="connsiteX21" fmla="*/ 178552 w 607639"/>
                <a:gd name="connsiteY21" fmla="*/ 306881 h 606722"/>
                <a:gd name="connsiteX22" fmla="*/ 178641 w 607639"/>
                <a:gd name="connsiteY22" fmla="*/ 302704 h 606722"/>
                <a:gd name="connsiteX23" fmla="*/ 168139 w 607639"/>
                <a:gd name="connsiteY23" fmla="*/ 286705 h 606722"/>
                <a:gd name="connsiteX24" fmla="*/ 477880 w 607639"/>
                <a:gd name="connsiteY24" fmla="*/ 270350 h 606722"/>
                <a:gd name="connsiteX25" fmla="*/ 440231 w 607639"/>
                <a:gd name="connsiteY25" fmla="*/ 285105 h 606722"/>
                <a:gd name="connsiteX26" fmla="*/ 429728 w 607639"/>
                <a:gd name="connsiteY26" fmla="*/ 300570 h 606722"/>
                <a:gd name="connsiteX27" fmla="*/ 429639 w 607639"/>
                <a:gd name="connsiteY27" fmla="*/ 304215 h 606722"/>
                <a:gd name="connsiteX28" fmla="*/ 439786 w 607639"/>
                <a:gd name="connsiteY28" fmla="*/ 320036 h 606722"/>
                <a:gd name="connsiteX29" fmla="*/ 478058 w 607639"/>
                <a:gd name="connsiteY29" fmla="*/ 335234 h 606722"/>
                <a:gd name="connsiteX30" fmla="*/ 480818 w 607639"/>
                <a:gd name="connsiteY30" fmla="*/ 311503 h 606722"/>
                <a:gd name="connsiteX31" fmla="*/ 480907 w 607639"/>
                <a:gd name="connsiteY31" fmla="*/ 310703 h 606722"/>
                <a:gd name="connsiteX32" fmla="*/ 480996 w 607639"/>
                <a:gd name="connsiteY32" fmla="*/ 307592 h 606722"/>
                <a:gd name="connsiteX33" fmla="*/ 480996 w 607639"/>
                <a:gd name="connsiteY33" fmla="*/ 303326 h 606722"/>
                <a:gd name="connsiteX34" fmla="*/ 480996 w 607639"/>
                <a:gd name="connsiteY34" fmla="*/ 299148 h 606722"/>
                <a:gd name="connsiteX35" fmla="*/ 477880 w 607639"/>
                <a:gd name="connsiteY35" fmla="*/ 270350 h 606722"/>
                <a:gd name="connsiteX36" fmla="*/ 384157 w 607639"/>
                <a:gd name="connsiteY36" fmla="*/ 145560 h 606722"/>
                <a:gd name="connsiteX37" fmla="*/ 367691 w 607639"/>
                <a:gd name="connsiteY37" fmla="*/ 187157 h 606722"/>
                <a:gd name="connsiteX38" fmla="*/ 303695 w 607639"/>
                <a:gd name="connsiteY38" fmla="*/ 228576 h 606722"/>
                <a:gd name="connsiteX39" fmla="*/ 302360 w 607639"/>
                <a:gd name="connsiteY39" fmla="*/ 228487 h 606722"/>
                <a:gd name="connsiteX40" fmla="*/ 300402 w 607639"/>
                <a:gd name="connsiteY40" fmla="*/ 228487 h 606722"/>
                <a:gd name="connsiteX41" fmla="*/ 238810 w 607639"/>
                <a:gd name="connsiteY41" fmla="*/ 186179 h 606722"/>
                <a:gd name="connsiteX42" fmla="*/ 222967 w 607639"/>
                <a:gd name="connsiteY42" fmla="*/ 145826 h 606722"/>
                <a:gd name="connsiteX43" fmla="*/ 145709 w 607639"/>
                <a:gd name="connsiteY43" fmla="*/ 223421 h 606722"/>
                <a:gd name="connsiteX44" fmla="*/ 187186 w 607639"/>
                <a:gd name="connsiteY44" fmla="*/ 239775 h 606722"/>
                <a:gd name="connsiteX45" fmla="*/ 187720 w 607639"/>
                <a:gd name="connsiteY45" fmla="*/ 240042 h 606722"/>
                <a:gd name="connsiteX46" fmla="*/ 229197 w 607639"/>
                <a:gd name="connsiteY46" fmla="*/ 304481 h 606722"/>
                <a:gd name="connsiteX47" fmla="*/ 229197 w 607639"/>
                <a:gd name="connsiteY47" fmla="*/ 307325 h 606722"/>
                <a:gd name="connsiteX48" fmla="*/ 186741 w 607639"/>
                <a:gd name="connsiteY48" fmla="*/ 368743 h 606722"/>
                <a:gd name="connsiteX49" fmla="*/ 146332 w 607639"/>
                <a:gd name="connsiteY49" fmla="*/ 384564 h 606722"/>
                <a:gd name="connsiteX50" fmla="*/ 224124 w 607639"/>
                <a:gd name="connsiteY50" fmla="*/ 461447 h 606722"/>
                <a:gd name="connsiteX51" fmla="*/ 240768 w 607639"/>
                <a:gd name="connsiteY51" fmla="*/ 419584 h 606722"/>
                <a:gd name="connsiteX52" fmla="*/ 304763 w 607639"/>
                <a:gd name="connsiteY52" fmla="*/ 378165 h 606722"/>
                <a:gd name="connsiteX53" fmla="*/ 306098 w 607639"/>
                <a:gd name="connsiteY53" fmla="*/ 378165 h 606722"/>
                <a:gd name="connsiteX54" fmla="*/ 308057 w 607639"/>
                <a:gd name="connsiteY54" fmla="*/ 378253 h 606722"/>
                <a:gd name="connsiteX55" fmla="*/ 369649 w 607639"/>
                <a:gd name="connsiteY55" fmla="*/ 420561 h 606722"/>
                <a:gd name="connsiteX56" fmla="*/ 385314 w 607639"/>
                <a:gd name="connsiteY56" fmla="*/ 460558 h 606722"/>
                <a:gd name="connsiteX57" fmla="*/ 461948 w 607639"/>
                <a:gd name="connsiteY57" fmla="*/ 383231 h 606722"/>
                <a:gd name="connsiteX58" fmla="*/ 420560 w 607639"/>
                <a:gd name="connsiteY58" fmla="*/ 366877 h 606722"/>
                <a:gd name="connsiteX59" fmla="*/ 379084 w 607639"/>
                <a:gd name="connsiteY59" fmla="*/ 302970 h 606722"/>
                <a:gd name="connsiteX60" fmla="*/ 379084 w 607639"/>
                <a:gd name="connsiteY60" fmla="*/ 299682 h 606722"/>
                <a:gd name="connsiteX61" fmla="*/ 421540 w 607639"/>
                <a:gd name="connsiteY61" fmla="*/ 238086 h 606722"/>
                <a:gd name="connsiteX62" fmla="*/ 461503 w 607639"/>
                <a:gd name="connsiteY62" fmla="*/ 222443 h 606722"/>
                <a:gd name="connsiteX63" fmla="*/ 384157 w 607639"/>
                <a:gd name="connsiteY63" fmla="*/ 145560 h 606722"/>
                <a:gd name="connsiteX64" fmla="*/ 303784 w 607639"/>
                <a:gd name="connsiteY64" fmla="*/ 126361 h 606722"/>
                <a:gd name="connsiteX65" fmla="*/ 299601 w 607639"/>
                <a:gd name="connsiteY65" fmla="*/ 126450 h 606722"/>
                <a:gd name="connsiteX66" fmla="*/ 270941 w 607639"/>
                <a:gd name="connsiteY66" fmla="*/ 129561 h 606722"/>
                <a:gd name="connsiteX67" fmla="*/ 285805 w 607639"/>
                <a:gd name="connsiteY67" fmla="*/ 167425 h 606722"/>
                <a:gd name="connsiteX68" fmla="*/ 300758 w 607639"/>
                <a:gd name="connsiteY68" fmla="*/ 177913 h 606722"/>
                <a:gd name="connsiteX69" fmla="*/ 303873 w 607639"/>
                <a:gd name="connsiteY69" fmla="*/ 178002 h 606722"/>
                <a:gd name="connsiteX70" fmla="*/ 305030 w 607639"/>
                <a:gd name="connsiteY70" fmla="*/ 178002 h 606722"/>
                <a:gd name="connsiteX71" fmla="*/ 320873 w 607639"/>
                <a:gd name="connsiteY71" fmla="*/ 167958 h 606722"/>
                <a:gd name="connsiteX72" fmla="*/ 336183 w 607639"/>
                <a:gd name="connsiteY72" fmla="*/ 129472 h 606722"/>
                <a:gd name="connsiteX73" fmla="*/ 311973 w 607639"/>
                <a:gd name="connsiteY73" fmla="*/ 126539 h 606722"/>
                <a:gd name="connsiteX74" fmla="*/ 308057 w 607639"/>
                <a:gd name="connsiteY74" fmla="*/ 126450 h 606722"/>
                <a:gd name="connsiteX75" fmla="*/ 303784 w 607639"/>
                <a:gd name="connsiteY75" fmla="*/ 126361 h 606722"/>
                <a:gd name="connsiteX76" fmla="*/ 303784 w 607639"/>
                <a:gd name="connsiteY76" fmla="*/ 75787 h 606722"/>
                <a:gd name="connsiteX77" fmla="*/ 309036 w 607639"/>
                <a:gd name="connsiteY77" fmla="*/ 75876 h 606722"/>
                <a:gd name="connsiteX78" fmla="*/ 311884 w 607639"/>
                <a:gd name="connsiteY78" fmla="*/ 75965 h 606722"/>
                <a:gd name="connsiteX79" fmla="*/ 313931 w 607639"/>
                <a:gd name="connsiteY79" fmla="*/ 76054 h 606722"/>
                <a:gd name="connsiteX80" fmla="*/ 531462 w 607639"/>
                <a:gd name="connsiteY80" fmla="*/ 293282 h 606722"/>
                <a:gd name="connsiteX81" fmla="*/ 531551 w 607639"/>
                <a:gd name="connsiteY81" fmla="*/ 295237 h 606722"/>
                <a:gd name="connsiteX82" fmla="*/ 531640 w 607639"/>
                <a:gd name="connsiteY82" fmla="*/ 298082 h 606722"/>
                <a:gd name="connsiteX83" fmla="*/ 531640 w 607639"/>
                <a:gd name="connsiteY83" fmla="*/ 303326 h 606722"/>
                <a:gd name="connsiteX84" fmla="*/ 531640 w 607639"/>
                <a:gd name="connsiteY84" fmla="*/ 308570 h 606722"/>
                <a:gd name="connsiteX85" fmla="*/ 531551 w 607639"/>
                <a:gd name="connsiteY85" fmla="*/ 311236 h 606722"/>
                <a:gd name="connsiteX86" fmla="*/ 531462 w 607639"/>
                <a:gd name="connsiteY86" fmla="*/ 313458 h 606722"/>
                <a:gd name="connsiteX87" fmla="*/ 531195 w 607639"/>
                <a:gd name="connsiteY87" fmla="*/ 317458 h 606722"/>
                <a:gd name="connsiteX88" fmla="*/ 531195 w 607639"/>
                <a:gd name="connsiteY88" fmla="*/ 317636 h 606722"/>
                <a:gd name="connsiteX89" fmla="*/ 313931 w 607639"/>
                <a:gd name="connsiteY89" fmla="*/ 530686 h 606722"/>
                <a:gd name="connsiteX90" fmla="*/ 312062 w 607639"/>
                <a:gd name="connsiteY90" fmla="*/ 530686 h 606722"/>
                <a:gd name="connsiteX91" fmla="*/ 309036 w 607639"/>
                <a:gd name="connsiteY91" fmla="*/ 530864 h 606722"/>
                <a:gd name="connsiteX92" fmla="*/ 303784 w 607639"/>
                <a:gd name="connsiteY92" fmla="*/ 530864 h 606722"/>
                <a:gd name="connsiteX93" fmla="*/ 298622 w 607639"/>
                <a:gd name="connsiteY93" fmla="*/ 530864 h 606722"/>
                <a:gd name="connsiteX94" fmla="*/ 295863 w 607639"/>
                <a:gd name="connsiteY94" fmla="*/ 530775 h 606722"/>
                <a:gd name="connsiteX95" fmla="*/ 293816 w 607639"/>
                <a:gd name="connsiteY95" fmla="*/ 530686 h 606722"/>
                <a:gd name="connsiteX96" fmla="*/ 76462 w 607639"/>
                <a:gd name="connsiteY96" fmla="*/ 318525 h 606722"/>
                <a:gd name="connsiteX97" fmla="*/ 76373 w 607639"/>
                <a:gd name="connsiteY97" fmla="*/ 316836 h 606722"/>
                <a:gd name="connsiteX98" fmla="*/ 76195 w 607639"/>
                <a:gd name="connsiteY98" fmla="*/ 314080 h 606722"/>
                <a:gd name="connsiteX99" fmla="*/ 76017 w 607639"/>
                <a:gd name="connsiteY99" fmla="*/ 309636 h 606722"/>
                <a:gd name="connsiteX100" fmla="*/ 76017 w 607639"/>
                <a:gd name="connsiteY100" fmla="*/ 309103 h 606722"/>
                <a:gd name="connsiteX101" fmla="*/ 75928 w 607639"/>
                <a:gd name="connsiteY101" fmla="*/ 303326 h 606722"/>
                <a:gd name="connsiteX102" fmla="*/ 76017 w 607639"/>
                <a:gd name="connsiteY102" fmla="*/ 297637 h 606722"/>
                <a:gd name="connsiteX103" fmla="*/ 76017 w 607639"/>
                <a:gd name="connsiteY103" fmla="*/ 297015 h 606722"/>
                <a:gd name="connsiteX104" fmla="*/ 76195 w 607639"/>
                <a:gd name="connsiteY104" fmla="*/ 292660 h 606722"/>
                <a:gd name="connsiteX105" fmla="*/ 76373 w 607639"/>
                <a:gd name="connsiteY105" fmla="*/ 290082 h 606722"/>
                <a:gd name="connsiteX106" fmla="*/ 76462 w 607639"/>
                <a:gd name="connsiteY106" fmla="*/ 288305 h 606722"/>
                <a:gd name="connsiteX107" fmla="*/ 293727 w 607639"/>
                <a:gd name="connsiteY107" fmla="*/ 76054 h 606722"/>
                <a:gd name="connsiteX108" fmla="*/ 295774 w 607639"/>
                <a:gd name="connsiteY108" fmla="*/ 75965 h 606722"/>
                <a:gd name="connsiteX109" fmla="*/ 298533 w 607639"/>
                <a:gd name="connsiteY109" fmla="*/ 75876 h 606722"/>
                <a:gd name="connsiteX110" fmla="*/ 303784 w 607639"/>
                <a:gd name="connsiteY110" fmla="*/ 75787 h 606722"/>
                <a:gd name="connsiteX111" fmla="*/ 303775 w 607639"/>
                <a:gd name="connsiteY111" fmla="*/ 50567 h 606722"/>
                <a:gd name="connsiteX112" fmla="*/ 50644 w 607639"/>
                <a:gd name="connsiteY112" fmla="*/ 303317 h 606722"/>
                <a:gd name="connsiteX113" fmla="*/ 303775 w 607639"/>
                <a:gd name="connsiteY113" fmla="*/ 556155 h 606722"/>
                <a:gd name="connsiteX114" fmla="*/ 556995 w 607639"/>
                <a:gd name="connsiteY114" fmla="*/ 303317 h 606722"/>
                <a:gd name="connsiteX115" fmla="*/ 303775 w 607639"/>
                <a:gd name="connsiteY115" fmla="*/ 50567 h 606722"/>
                <a:gd name="connsiteX116" fmla="*/ 303775 w 607639"/>
                <a:gd name="connsiteY116" fmla="*/ 0 h 606722"/>
                <a:gd name="connsiteX117" fmla="*/ 607639 w 607639"/>
                <a:gd name="connsiteY117" fmla="*/ 303317 h 606722"/>
                <a:gd name="connsiteX118" fmla="*/ 303775 w 607639"/>
                <a:gd name="connsiteY118" fmla="*/ 606722 h 606722"/>
                <a:gd name="connsiteX119" fmla="*/ 0 w 607639"/>
                <a:gd name="connsiteY119" fmla="*/ 303317 h 606722"/>
                <a:gd name="connsiteX120" fmla="*/ 303775 w 607639"/>
                <a:gd name="connsiteY12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607639" h="606722">
                  <a:moveTo>
                    <a:pt x="303428" y="428739"/>
                  </a:moveTo>
                  <a:cubicBezTo>
                    <a:pt x="296664" y="428472"/>
                    <a:pt x="290166" y="432738"/>
                    <a:pt x="287585" y="438782"/>
                  </a:cubicBezTo>
                  <a:lnTo>
                    <a:pt x="272276" y="477446"/>
                  </a:lnTo>
                  <a:cubicBezTo>
                    <a:pt x="280020" y="478868"/>
                    <a:pt x="287852" y="479757"/>
                    <a:pt x="295774" y="480112"/>
                  </a:cubicBezTo>
                  <a:cubicBezTo>
                    <a:pt x="296041" y="480112"/>
                    <a:pt x="296219" y="480201"/>
                    <a:pt x="296486" y="480201"/>
                  </a:cubicBezTo>
                  <a:cubicBezTo>
                    <a:pt x="297554" y="480201"/>
                    <a:pt x="298622" y="480290"/>
                    <a:pt x="299690" y="480290"/>
                  </a:cubicBezTo>
                  <a:cubicBezTo>
                    <a:pt x="301025" y="480290"/>
                    <a:pt x="302449" y="480290"/>
                    <a:pt x="303784" y="480290"/>
                  </a:cubicBezTo>
                  <a:cubicBezTo>
                    <a:pt x="305208" y="480290"/>
                    <a:pt x="306632" y="480290"/>
                    <a:pt x="308057" y="480290"/>
                  </a:cubicBezTo>
                  <a:cubicBezTo>
                    <a:pt x="317936" y="480024"/>
                    <a:pt x="327727" y="478957"/>
                    <a:pt x="337429" y="477002"/>
                  </a:cubicBezTo>
                  <a:lnTo>
                    <a:pt x="322565" y="439316"/>
                  </a:lnTo>
                  <a:cubicBezTo>
                    <a:pt x="320072" y="433005"/>
                    <a:pt x="314020" y="428916"/>
                    <a:pt x="307701" y="428739"/>
                  </a:cubicBezTo>
                  <a:cubicBezTo>
                    <a:pt x="305831" y="428739"/>
                    <a:pt x="305831" y="428739"/>
                    <a:pt x="304585" y="428739"/>
                  </a:cubicBezTo>
                  <a:cubicBezTo>
                    <a:pt x="304051" y="428739"/>
                    <a:pt x="304051" y="428739"/>
                    <a:pt x="303428" y="428739"/>
                  </a:cubicBezTo>
                  <a:close/>
                  <a:moveTo>
                    <a:pt x="129599" y="271417"/>
                  </a:moveTo>
                  <a:cubicBezTo>
                    <a:pt x="128353" y="277994"/>
                    <a:pt x="127463" y="284572"/>
                    <a:pt x="127018" y="291149"/>
                  </a:cubicBezTo>
                  <a:cubicBezTo>
                    <a:pt x="127018" y="291416"/>
                    <a:pt x="127018" y="291682"/>
                    <a:pt x="126929" y="291860"/>
                  </a:cubicBezTo>
                  <a:cubicBezTo>
                    <a:pt x="126929" y="292838"/>
                    <a:pt x="126840" y="293815"/>
                    <a:pt x="126840" y="294793"/>
                  </a:cubicBezTo>
                  <a:cubicBezTo>
                    <a:pt x="126662" y="297637"/>
                    <a:pt x="126573" y="300482"/>
                    <a:pt x="126573" y="303326"/>
                  </a:cubicBezTo>
                  <a:cubicBezTo>
                    <a:pt x="126573" y="306259"/>
                    <a:pt x="126662" y="309192"/>
                    <a:pt x="126840" y="312125"/>
                  </a:cubicBezTo>
                  <a:cubicBezTo>
                    <a:pt x="127196" y="320391"/>
                    <a:pt x="128264" y="328568"/>
                    <a:pt x="129866" y="336745"/>
                  </a:cubicBezTo>
                  <a:lnTo>
                    <a:pt x="168050" y="321813"/>
                  </a:lnTo>
                  <a:cubicBezTo>
                    <a:pt x="174280" y="319236"/>
                    <a:pt x="178463" y="313192"/>
                    <a:pt x="178552" y="306881"/>
                  </a:cubicBezTo>
                  <a:cubicBezTo>
                    <a:pt x="178552" y="305370"/>
                    <a:pt x="178552" y="303859"/>
                    <a:pt x="178641" y="302704"/>
                  </a:cubicBezTo>
                  <a:cubicBezTo>
                    <a:pt x="178819" y="295949"/>
                    <a:pt x="174636" y="289549"/>
                    <a:pt x="168139" y="286705"/>
                  </a:cubicBezTo>
                  <a:close/>
                  <a:moveTo>
                    <a:pt x="477880" y="270350"/>
                  </a:moveTo>
                  <a:lnTo>
                    <a:pt x="440231" y="285105"/>
                  </a:lnTo>
                  <a:cubicBezTo>
                    <a:pt x="434000" y="287594"/>
                    <a:pt x="429817" y="293638"/>
                    <a:pt x="429728" y="300570"/>
                  </a:cubicBezTo>
                  <a:cubicBezTo>
                    <a:pt x="429728" y="302348"/>
                    <a:pt x="429728" y="302348"/>
                    <a:pt x="429639" y="304215"/>
                  </a:cubicBezTo>
                  <a:cubicBezTo>
                    <a:pt x="429461" y="311058"/>
                    <a:pt x="433644" y="317458"/>
                    <a:pt x="439786" y="320036"/>
                  </a:cubicBezTo>
                  <a:lnTo>
                    <a:pt x="478058" y="335234"/>
                  </a:lnTo>
                  <a:cubicBezTo>
                    <a:pt x="479572" y="327413"/>
                    <a:pt x="480462" y="319502"/>
                    <a:pt x="480818" y="311503"/>
                  </a:cubicBezTo>
                  <a:cubicBezTo>
                    <a:pt x="480818" y="311236"/>
                    <a:pt x="480818" y="310970"/>
                    <a:pt x="480907" y="310703"/>
                  </a:cubicBezTo>
                  <a:cubicBezTo>
                    <a:pt x="480907" y="309636"/>
                    <a:pt x="480996" y="308570"/>
                    <a:pt x="480996" y="307592"/>
                  </a:cubicBezTo>
                  <a:cubicBezTo>
                    <a:pt x="480996" y="306170"/>
                    <a:pt x="480996" y="304748"/>
                    <a:pt x="480996" y="303326"/>
                  </a:cubicBezTo>
                  <a:cubicBezTo>
                    <a:pt x="480996" y="301904"/>
                    <a:pt x="480996" y="300482"/>
                    <a:pt x="480996" y="299148"/>
                  </a:cubicBezTo>
                  <a:cubicBezTo>
                    <a:pt x="480729" y="289460"/>
                    <a:pt x="479661" y="279861"/>
                    <a:pt x="477880" y="270350"/>
                  </a:cubicBezTo>
                  <a:close/>
                  <a:moveTo>
                    <a:pt x="384157" y="145560"/>
                  </a:moveTo>
                  <a:lnTo>
                    <a:pt x="367691" y="187157"/>
                  </a:lnTo>
                  <a:cubicBezTo>
                    <a:pt x="356832" y="212755"/>
                    <a:pt x="331376" y="229376"/>
                    <a:pt x="303695" y="228576"/>
                  </a:cubicBezTo>
                  <a:cubicBezTo>
                    <a:pt x="302983" y="228576"/>
                    <a:pt x="302983" y="228576"/>
                    <a:pt x="302360" y="228487"/>
                  </a:cubicBezTo>
                  <a:cubicBezTo>
                    <a:pt x="301381" y="228487"/>
                    <a:pt x="301381" y="228487"/>
                    <a:pt x="300402" y="228487"/>
                  </a:cubicBezTo>
                  <a:cubicBezTo>
                    <a:pt x="273255" y="228042"/>
                    <a:pt x="249045" y="211510"/>
                    <a:pt x="238810" y="186179"/>
                  </a:cubicBezTo>
                  <a:lnTo>
                    <a:pt x="222967" y="145826"/>
                  </a:lnTo>
                  <a:cubicBezTo>
                    <a:pt x="189767" y="162892"/>
                    <a:pt x="162620" y="190090"/>
                    <a:pt x="145709" y="223421"/>
                  </a:cubicBezTo>
                  <a:lnTo>
                    <a:pt x="187186" y="239775"/>
                  </a:lnTo>
                  <a:lnTo>
                    <a:pt x="187720" y="240042"/>
                  </a:lnTo>
                  <a:cubicBezTo>
                    <a:pt x="213354" y="250885"/>
                    <a:pt x="229998" y="276306"/>
                    <a:pt x="229197" y="304481"/>
                  </a:cubicBezTo>
                  <a:cubicBezTo>
                    <a:pt x="229197" y="305281"/>
                    <a:pt x="229197" y="306081"/>
                    <a:pt x="229197" y="307325"/>
                  </a:cubicBezTo>
                  <a:cubicBezTo>
                    <a:pt x="228752" y="334346"/>
                    <a:pt x="212108" y="358522"/>
                    <a:pt x="186741" y="368743"/>
                  </a:cubicBezTo>
                  <a:lnTo>
                    <a:pt x="146332" y="384564"/>
                  </a:lnTo>
                  <a:cubicBezTo>
                    <a:pt x="163510" y="417717"/>
                    <a:pt x="190835" y="444648"/>
                    <a:pt x="224124" y="461447"/>
                  </a:cubicBezTo>
                  <a:lnTo>
                    <a:pt x="240768" y="419584"/>
                  </a:lnTo>
                  <a:cubicBezTo>
                    <a:pt x="251627" y="393986"/>
                    <a:pt x="277082" y="377365"/>
                    <a:pt x="304763" y="378165"/>
                  </a:cubicBezTo>
                  <a:cubicBezTo>
                    <a:pt x="305475" y="378165"/>
                    <a:pt x="305475" y="378165"/>
                    <a:pt x="306098" y="378165"/>
                  </a:cubicBezTo>
                  <a:cubicBezTo>
                    <a:pt x="307077" y="378253"/>
                    <a:pt x="307077" y="378253"/>
                    <a:pt x="308057" y="378253"/>
                  </a:cubicBezTo>
                  <a:cubicBezTo>
                    <a:pt x="335114" y="378698"/>
                    <a:pt x="359413" y="395230"/>
                    <a:pt x="369649" y="420561"/>
                  </a:cubicBezTo>
                  <a:lnTo>
                    <a:pt x="385314" y="460558"/>
                  </a:lnTo>
                  <a:cubicBezTo>
                    <a:pt x="418246" y="443404"/>
                    <a:pt x="445215" y="416295"/>
                    <a:pt x="461948" y="383231"/>
                  </a:cubicBezTo>
                  <a:lnTo>
                    <a:pt x="420560" y="366877"/>
                  </a:lnTo>
                  <a:cubicBezTo>
                    <a:pt x="394838" y="355944"/>
                    <a:pt x="378193" y="330613"/>
                    <a:pt x="379084" y="302970"/>
                  </a:cubicBezTo>
                  <a:cubicBezTo>
                    <a:pt x="379084" y="301193"/>
                    <a:pt x="379084" y="301193"/>
                    <a:pt x="379084" y="299682"/>
                  </a:cubicBezTo>
                  <a:cubicBezTo>
                    <a:pt x="379529" y="272572"/>
                    <a:pt x="396173" y="248308"/>
                    <a:pt x="421540" y="238086"/>
                  </a:cubicBezTo>
                  <a:lnTo>
                    <a:pt x="461503" y="222443"/>
                  </a:lnTo>
                  <a:cubicBezTo>
                    <a:pt x="444414" y="189468"/>
                    <a:pt x="417356" y="162447"/>
                    <a:pt x="384157" y="145560"/>
                  </a:cubicBezTo>
                  <a:close/>
                  <a:moveTo>
                    <a:pt x="303784" y="126361"/>
                  </a:moveTo>
                  <a:cubicBezTo>
                    <a:pt x="302360" y="126361"/>
                    <a:pt x="301025" y="126361"/>
                    <a:pt x="299601" y="126450"/>
                  </a:cubicBezTo>
                  <a:cubicBezTo>
                    <a:pt x="289988" y="126628"/>
                    <a:pt x="280376" y="127694"/>
                    <a:pt x="270941" y="129561"/>
                  </a:cubicBezTo>
                  <a:lnTo>
                    <a:pt x="285805" y="167425"/>
                  </a:lnTo>
                  <a:cubicBezTo>
                    <a:pt x="288386" y="173647"/>
                    <a:pt x="294439" y="177824"/>
                    <a:pt x="300758" y="177913"/>
                  </a:cubicBezTo>
                  <a:cubicBezTo>
                    <a:pt x="302538" y="177913"/>
                    <a:pt x="302538" y="177913"/>
                    <a:pt x="303873" y="178002"/>
                  </a:cubicBezTo>
                  <a:cubicBezTo>
                    <a:pt x="304407" y="178002"/>
                    <a:pt x="304407" y="178002"/>
                    <a:pt x="305030" y="178002"/>
                  </a:cubicBezTo>
                  <a:cubicBezTo>
                    <a:pt x="311795" y="178180"/>
                    <a:pt x="318292" y="174002"/>
                    <a:pt x="320873" y="167958"/>
                  </a:cubicBezTo>
                  <a:lnTo>
                    <a:pt x="336183" y="129472"/>
                  </a:lnTo>
                  <a:cubicBezTo>
                    <a:pt x="328172" y="127961"/>
                    <a:pt x="320072" y="126983"/>
                    <a:pt x="311973" y="126539"/>
                  </a:cubicBezTo>
                  <a:cubicBezTo>
                    <a:pt x="310638" y="126539"/>
                    <a:pt x="309303" y="126450"/>
                    <a:pt x="308057" y="126450"/>
                  </a:cubicBezTo>
                  <a:cubicBezTo>
                    <a:pt x="306632" y="126361"/>
                    <a:pt x="305208" y="126361"/>
                    <a:pt x="303784" y="126361"/>
                  </a:cubicBezTo>
                  <a:close/>
                  <a:moveTo>
                    <a:pt x="303784" y="75787"/>
                  </a:moveTo>
                  <a:cubicBezTo>
                    <a:pt x="305564" y="75787"/>
                    <a:pt x="307344" y="75876"/>
                    <a:pt x="309036" y="75876"/>
                  </a:cubicBezTo>
                  <a:cubicBezTo>
                    <a:pt x="310015" y="75876"/>
                    <a:pt x="310905" y="75965"/>
                    <a:pt x="311884" y="75965"/>
                  </a:cubicBezTo>
                  <a:cubicBezTo>
                    <a:pt x="312507" y="75965"/>
                    <a:pt x="313219" y="76054"/>
                    <a:pt x="313931" y="76054"/>
                  </a:cubicBezTo>
                  <a:cubicBezTo>
                    <a:pt x="431686" y="81209"/>
                    <a:pt x="526300" y="175602"/>
                    <a:pt x="531462" y="293282"/>
                  </a:cubicBezTo>
                  <a:cubicBezTo>
                    <a:pt x="531462" y="293904"/>
                    <a:pt x="531462" y="294526"/>
                    <a:pt x="531551" y="295237"/>
                  </a:cubicBezTo>
                  <a:cubicBezTo>
                    <a:pt x="531551" y="296215"/>
                    <a:pt x="531551" y="297104"/>
                    <a:pt x="531640" y="298082"/>
                  </a:cubicBezTo>
                  <a:cubicBezTo>
                    <a:pt x="531640" y="299859"/>
                    <a:pt x="531640" y="301637"/>
                    <a:pt x="531640" y="303326"/>
                  </a:cubicBezTo>
                  <a:cubicBezTo>
                    <a:pt x="531640" y="305103"/>
                    <a:pt x="531640" y="306881"/>
                    <a:pt x="531640" y="308570"/>
                  </a:cubicBezTo>
                  <a:cubicBezTo>
                    <a:pt x="531551" y="309459"/>
                    <a:pt x="531551" y="310347"/>
                    <a:pt x="531551" y="311236"/>
                  </a:cubicBezTo>
                  <a:cubicBezTo>
                    <a:pt x="531462" y="311947"/>
                    <a:pt x="531462" y="312747"/>
                    <a:pt x="531462" y="313458"/>
                  </a:cubicBezTo>
                  <a:cubicBezTo>
                    <a:pt x="531373" y="314792"/>
                    <a:pt x="531284" y="316125"/>
                    <a:pt x="531195" y="317458"/>
                  </a:cubicBezTo>
                  <a:cubicBezTo>
                    <a:pt x="531195" y="317458"/>
                    <a:pt x="531195" y="317547"/>
                    <a:pt x="531195" y="317636"/>
                  </a:cubicBezTo>
                  <a:cubicBezTo>
                    <a:pt x="524075" y="433272"/>
                    <a:pt x="430351" y="525531"/>
                    <a:pt x="313931" y="530686"/>
                  </a:cubicBezTo>
                  <a:cubicBezTo>
                    <a:pt x="313308" y="530686"/>
                    <a:pt x="312685" y="530686"/>
                    <a:pt x="312062" y="530686"/>
                  </a:cubicBezTo>
                  <a:cubicBezTo>
                    <a:pt x="311083" y="530775"/>
                    <a:pt x="310104" y="530775"/>
                    <a:pt x="309036" y="530864"/>
                  </a:cubicBezTo>
                  <a:cubicBezTo>
                    <a:pt x="307344" y="530864"/>
                    <a:pt x="305564" y="530864"/>
                    <a:pt x="303784" y="530864"/>
                  </a:cubicBezTo>
                  <a:cubicBezTo>
                    <a:pt x="302093" y="530864"/>
                    <a:pt x="300313" y="530864"/>
                    <a:pt x="298622" y="530864"/>
                  </a:cubicBezTo>
                  <a:cubicBezTo>
                    <a:pt x="297732" y="530775"/>
                    <a:pt x="296842" y="530775"/>
                    <a:pt x="295863" y="530775"/>
                  </a:cubicBezTo>
                  <a:cubicBezTo>
                    <a:pt x="295151" y="530686"/>
                    <a:pt x="294528" y="530686"/>
                    <a:pt x="293816" y="530686"/>
                  </a:cubicBezTo>
                  <a:cubicBezTo>
                    <a:pt x="177662" y="525620"/>
                    <a:pt x="84117" y="433805"/>
                    <a:pt x="76462" y="318525"/>
                  </a:cubicBezTo>
                  <a:cubicBezTo>
                    <a:pt x="76462" y="317991"/>
                    <a:pt x="76373" y="317369"/>
                    <a:pt x="76373" y="316836"/>
                  </a:cubicBezTo>
                  <a:cubicBezTo>
                    <a:pt x="76284" y="315947"/>
                    <a:pt x="76284" y="315058"/>
                    <a:pt x="76195" y="314080"/>
                  </a:cubicBezTo>
                  <a:cubicBezTo>
                    <a:pt x="76106" y="312658"/>
                    <a:pt x="76106" y="311147"/>
                    <a:pt x="76017" y="309636"/>
                  </a:cubicBezTo>
                  <a:cubicBezTo>
                    <a:pt x="76017" y="309459"/>
                    <a:pt x="76017" y="309281"/>
                    <a:pt x="76017" y="309103"/>
                  </a:cubicBezTo>
                  <a:cubicBezTo>
                    <a:pt x="76017" y="307237"/>
                    <a:pt x="75928" y="305281"/>
                    <a:pt x="75928" y="303326"/>
                  </a:cubicBezTo>
                  <a:cubicBezTo>
                    <a:pt x="75928" y="301459"/>
                    <a:pt x="76017" y="299504"/>
                    <a:pt x="76017" y="297637"/>
                  </a:cubicBezTo>
                  <a:cubicBezTo>
                    <a:pt x="76017" y="297460"/>
                    <a:pt x="76017" y="297282"/>
                    <a:pt x="76017" y="297015"/>
                  </a:cubicBezTo>
                  <a:cubicBezTo>
                    <a:pt x="76106" y="295593"/>
                    <a:pt x="76106" y="294082"/>
                    <a:pt x="76195" y="292660"/>
                  </a:cubicBezTo>
                  <a:cubicBezTo>
                    <a:pt x="76284" y="291771"/>
                    <a:pt x="76284" y="290971"/>
                    <a:pt x="76373" y="290082"/>
                  </a:cubicBezTo>
                  <a:cubicBezTo>
                    <a:pt x="76373" y="289549"/>
                    <a:pt x="76462" y="288927"/>
                    <a:pt x="76462" y="288305"/>
                  </a:cubicBezTo>
                  <a:cubicBezTo>
                    <a:pt x="84028" y="173024"/>
                    <a:pt x="177573" y="81120"/>
                    <a:pt x="293727" y="76054"/>
                  </a:cubicBezTo>
                  <a:cubicBezTo>
                    <a:pt x="294350" y="76054"/>
                    <a:pt x="295062" y="75965"/>
                    <a:pt x="295774" y="75965"/>
                  </a:cubicBezTo>
                  <a:cubicBezTo>
                    <a:pt x="296664" y="75965"/>
                    <a:pt x="297643" y="75876"/>
                    <a:pt x="298533" y="75876"/>
                  </a:cubicBezTo>
                  <a:cubicBezTo>
                    <a:pt x="300313" y="75876"/>
                    <a:pt x="302093" y="75787"/>
                    <a:pt x="303784" y="75787"/>
                  </a:cubicBezTo>
                  <a:close/>
                  <a:moveTo>
                    <a:pt x="303775" y="50567"/>
                  </a:moveTo>
                  <a:cubicBezTo>
                    <a:pt x="163948" y="50567"/>
                    <a:pt x="50644" y="163701"/>
                    <a:pt x="50644" y="303317"/>
                  </a:cubicBezTo>
                  <a:cubicBezTo>
                    <a:pt x="50644" y="442933"/>
                    <a:pt x="163948" y="556155"/>
                    <a:pt x="303775" y="556155"/>
                  </a:cubicBezTo>
                  <a:cubicBezTo>
                    <a:pt x="443603" y="556155"/>
                    <a:pt x="556995" y="442933"/>
                    <a:pt x="556995" y="303317"/>
                  </a:cubicBezTo>
                  <a:cubicBezTo>
                    <a:pt x="556995" y="163701"/>
                    <a:pt x="443603" y="50567"/>
                    <a:pt x="303775" y="50567"/>
                  </a:cubicBezTo>
                  <a:close/>
                  <a:moveTo>
                    <a:pt x="303775" y="0"/>
                  </a:moveTo>
                  <a:cubicBezTo>
                    <a:pt x="471550" y="0"/>
                    <a:pt x="607639" y="135795"/>
                    <a:pt x="607639" y="303317"/>
                  </a:cubicBezTo>
                  <a:cubicBezTo>
                    <a:pt x="607639" y="470839"/>
                    <a:pt x="471550" y="606722"/>
                    <a:pt x="303775" y="606722"/>
                  </a:cubicBezTo>
                  <a:cubicBezTo>
                    <a:pt x="136000" y="606722"/>
                    <a:pt x="0" y="470839"/>
                    <a:pt x="0" y="303317"/>
                  </a:cubicBezTo>
                  <a:cubicBezTo>
                    <a:pt x="0" y="135795"/>
                    <a:pt x="136000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06" name="Group 70">
            <a:extLst>
              <a:ext uri="{FF2B5EF4-FFF2-40B4-BE49-F238E27FC236}">
                <a16:creationId xmlns:a16="http://schemas.microsoft.com/office/drawing/2014/main" id="{27DE5C3C-B6C4-4F02-9A34-FE97ECF42942}"/>
              </a:ext>
            </a:extLst>
          </p:cNvPr>
          <p:cNvGrpSpPr/>
          <p:nvPr/>
        </p:nvGrpSpPr>
        <p:grpSpPr>
          <a:xfrm>
            <a:off x="4497886" y="4177809"/>
            <a:ext cx="597866" cy="597866"/>
            <a:chOff x="4904199" y="2231517"/>
            <a:chExt cx="597866" cy="597866"/>
          </a:xfrm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686C895-09B5-4F28-ACFE-92E9B9010ABD}"/>
                </a:ext>
              </a:extLst>
            </p:cNvPr>
            <p:cNvSpPr/>
            <p:nvPr/>
          </p:nvSpPr>
          <p:spPr>
            <a:xfrm>
              <a:off x="4904199" y="2231517"/>
              <a:ext cx="597866" cy="59786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8" name="group_153640">
              <a:extLst>
                <a:ext uri="{FF2B5EF4-FFF2-40B4-BE49-F238E27FC236}">
                  <a16:creationId xmlns:a16="http://schemas.microsoft.com/office/drawing/2014/main" id="{1EB90B86-C64B-4CE4-9ACD-2FAB9B29A0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27725" y="2353811"/>
              <a:ext cx="353812" cy="353278"/>
            </a:xfrm>
            <a:custGeom>
              <a:avLst/>
              <a:gdLst>
                <a:gd name="T0" fmla="*/ 6894 w 7804"/>
                <a:gd name="T1" fmla="*/ 3038 h 7804"/>
                <a:gd name="T2" fmla="*/ 6614 w 7804"/>
                <a:gd name="T3" fmla="*/ 2704 h 7804"/>
                <a:gd name="T4" fmla="*/ 6826 w 7804"/>
                <a:gd name="T5" fmla="*/ 2200 h 7804"/>
                <a:gd name="T6" fmla="*/ 6496 w 7804"/>
                <a:gd name="T7" fmla="*/ 978 h 7804"/>
                <a:gd name="T8" fmla="*/ 5604 w 7804"/>
                <a:gd name="T9" fmla="*/ 978 h 7804"/>
                <a:gd name="T10" fmla="*/ 5254 w 7804"/>
                <a:gd name="T11" fmla="*/ 1222 h 7804"/>
                <a:gd name="T12" fmla="*/ 4973 w 7804"/>
                <a:gd name="T13" fmla="*/ 1137 h 7804"/>
                <a:gd name="T14" fmla="*/ 4766 w 7804"/>
                <a:gd name="T15" fmla="*/ 631 h 7804"/>
                <a:gd name="T16" fmla="*/ 3668 w 7804"/>
                <a:gd name="T17" fmla="*/ 0 h 7804"/>
                <a:gd name="T18" fmla="*/ 3038 w 7804"/>
                <a:gd name="T19" fmla="*/ 910 h 7804"/>
                <a:gd name="T20" fmla="*/ 2704 w 7804"/>
                <a:gd name="T21" fmla="*/ 1190 h 7804"/>
                <a:gd name="T22" fmla="*/ 2398 w 7804"/>
                <a:gd name="T23" fmla="*/ 1175 h 7804"/>
                <a:gd name="T24" fmla="*/ 1754 w 7804"/>
                <a:gd name="T25" fmla="*/ 793 h 7804"/>
                <a:gd name="T26" fmla="*/ 978 w 7804"/>
                <a:gd name="T27" fmla="*/ 1308 h 7804"/>
                <a:gd name="T28" fmla="*/ 1175 w 7804"/>
                <a:gd name="T29" fmla="*/ 2398 h 7804"/>
                <a:gd name="T30" fmla="*/ 1137 w 7804"/>
                <a:gd name="T31" fmla="*/ 2831 h 7804"/>
                <a:gd name="T32" fmla="*/ 631 w 7804"/>
                <a:gd name="T33" fmla="*/ 3038 h 7804"/>
                <a:gd name="T34" fmla="*/ 0 w 7804"/>
                <a:gd name="T35" fmla="*/ 4136 h 7804"/>
                <a:gd name="T36" fmla="*/ 910 w 7804"/>
                <a:gd name="T37" fmla="*/ 4766 h 7804"/>
                <a:gd name="T38" fmla="*/ 1190 w 7804"/>
                <a:gd name="T39" fmla="*/ 5100 h 7804"/>
                <a:gd name="T40" fmla="*/ 978 w 7804"/>
                <a:gd name="T41" fmla="*/ 5604 h 7804"/>
                <a:gd name="T42" fmla="*/ 1308 w 7804"/>
                <a:gd name="T43" fmla="*/ 6826 h 7804"/>
                <a:gd name="T44" fmla="*/ 2200 w 7804"/>
                <a:gd name="T45" fmla="*/ 6826 h 7804"/>
                <a:gd name="T46" fmla="*/ 2550 w 7804"/>
                <a:gd name="T47" fmla="*/ 6582 h 7804"/>
                <a:gd name="T48" fmla="*/ 2831 w 7804"/>
                <a:gd name="T49" fmla="*/ 6667 h 7804"/>
                <a:gd name="T50" fmla="*/ 3038 w 7804"/>
                <a:gd name="T51" fmla="*/ 7173 h 7804"/>
                <a:gd name="T52" fmla="*/ 4136 w 7804"/>
                <a:gd name="T53" fmla="*/ 7804 h 7804"/>
                <a:gd name="T54" fmla="*/ 4766 w 7804"/>
                <a:gd name="T55" fmla="*/ 6894 h 7804"/>
                <a:gd name="T56" fmla="*/ 5100 w 7804"/>
                <a:gd name="T57" fmla="*/ 6614 h 7804"/>
                <a:gd name="T58" fmla="*/ 5406 w 7804"/>
                <a:gd name="T59" fmla="*/ 6629 h 7804"/>
                <a:gd name="T60" fmla="*/ 6050 w 7804"/>
                <a:gd name="T61" fmla="*/ 7011 h 7804"/>
                <a:gd name="T62" fmla="*/ 6647 w 7804"/>
                <a:gd name="T63" fmla="*/ 6675 h 7804"/>
                <a:gd name="T64" fmla="*/ 6826 w 7804"/>
                <a:gd name="T65" fmla="*/ 6496 h 7804"/>
                <a:gd name="T66" fmla="*/ 6629 w 7804"/>
                <a:gd name="T67" fmla="*/ 5406 h 7804"/>
                <a:gd name="T68" fmla="*/ 6667 w 7804"/>
                <a:gd name="T69" fmla="*/ 4972 h 7804"/>
                <a:gd name="T70" fmla="*/ 7173 w 7804"/>
                <a:gd name="T71" fmla="*/ 4766 h 7804"/>
                <a:gd name="T72" fmla="*/ 7804 w 7804"/>
                <a:gd name="T73" fmla="*/ 3668 h 7804"/>
                <a:gd name="T74" fmla="*/ 5608 w 7804"/>
                <a:gd name="T75" fmla="*/ 3902 h 7804"/>
                <a:gd name="T76" fmla="*/ 2196 w 7804"/>
                <a:gd name="T77" fmla="*/ 3902 h 7804"/>
                <a:gd name="T78" fmla="*/ 5608 w 7804"/>
                <a:gd name="T79" fmla="*/ 3902 h 7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04" h="7804">
                  <a:moveTo>
                    <a:pt x="7173" y="3038"/>
                  </a:moveTo>
                  <a:lnTo>
                    <a:pt x="6894" y="3038"/>
                  </a:lnTo>
                  <a:cubicBezTo>
                    <a:pt x="6824" y="3038"/>
                    <a:pt x="6714" y="2953"/>
                    <a:pt x="6667" y="2831"/>
                  </a:cubicBezTo>
                  <a:cubicBezTo>
                    <a:pt x="6650" y="2789"/>
                    <a:pt x="6632" y="2746"/>
                    <a:pt x="6614" y="2704"/>
                  </a:cubicBezTo>
                  <a:cubicBezTo>
                    <a:pt x="6561" y="2585"/>
                    <a:pt x="6579" y="2447"/>
                    <a:pt x="6629" y="2398"/>
                  </a:cubicBezTo>
                  <a:lnTo>
                    <a:pt x="6826" y="2200"/>
                  </a:lnTo>
                  <a:cubicBezTo>
                    <a:pt x="7072" y="1954"/>
                    <a:pt x="7072" y="1554"/>
                    <a:pt x="6826" y="1308"/>
                  </a:cubicBezTo>
                  <a:lnTo>
                    <a:pt x="6496" y="978"/>
                  </a:lnTo>
                  <a:cubicBezTo>
                    <a:pt x="6377" y="859"/>
                    <a:pt x="6218" y="793"/>
                    <a:pt x="6050" y="793"/>
                  </a:cubicBezTo>
                  <a:cubicBezTo>
                    <a:pt x="5882" y="793"/>
                    <a:pt x="5723" y="859"/>
                    <a:pt x="5604" y="978"/>
                  </a:cubicBezTo>
                  <a:lnTo>
                    <a:pt x="5406" y="1176"/>
                  </a:lnTo>
                  <a:cubicBezTo>
                    <a:pt x="5378" y="1204"/>
                    <a:pt x="5319" y="1222"/>
                    <a:pt x="5254" y="1222"/>
                  </a:cubicBezTo>
                  <a:cubicBezTo>
                    <a:pt x="5201" y="1222"/>
                    <a:pt x="5147" y="1211"/>
                    <a:pt x="5100" y="1190"/>
                  </a:cubicBezTo>
                  <a:cubicBezTo>
                    <a:pt x="5058" y="1172"/>
                    <a:pt x="5015" y="1154"/>
                    <a:pt x="4973" y="1137"/>
                  </a:cubicBezTo>
                  <a:cubicBezTo>
                    <a:pt x="4851" y="1090"/>
                    <a:pt x="4766" y="980"/>
                    <a:pt x="4766" y="910"/>
                  </a:cubicBezTo>
                  <a:lnTo>
                    <a:pt x="4766" y="631"/>
                  </a:lnTo>
                  <a:cubicBezTo>
                    <a:pt x="4766" y="283"/>
                    <a:pt x="4483" y="0"/>
                    <a:pt x="4136" y="0"/>
                  </a:cubicBezTo>
                  <a:lnTo>
                    <a:pt x="3668" y="0"/>
                  </a:lnTo>
                  <a:cubicBezTo>
                    <a:pt x="3321" y="0"/>
                    <a:pt x="3038" y="283"/>
                    <a:pt x="3038" y="631"/>
                  </a:cubicBezTo>
                  <a:lnTo>
                    <a:pt x="3038" y="910"/>
                  </a:lnTo>
                  <a:cubicBezTo>
                    <a:pt x="3038" y="980"/>
                    <a:pt x="2953" y="1090"/>
                    <a:pt x="2831" y="1137"/>
                  </a:cubicBezTo>
                  <a:cubicBezTo>
                    <a:pt x="2789" y="1154"/>
                    <a:pt x="2746" y="1172"/>
                    <a:pt x="2704" y="1190"/>
                  </a:cubicBezTo>
                  <a:cubicBezTo>
                    <a:pt x="2657" y="1211"/>
                    <a:pt x="2603" y="1222"/>
                    <a:pt x="2550" y="1222"/>
                  </a:cubicBezTo>
                  <a:cubicBezTo>
                    <a:pt x="2485" y="1222"/>
                    <a:pt x="2426" y="1204"/>
                    <a:pt x="2398" y="1175"/>
                  </a:cubicBezTo>
                  <a:lnTo>
                    <a:pt x="2200" y="978"/>
                  </a:lnTo>
                  <a:cubicBezTo>
                    <a:pt x="2081" y="859"/>
                    <a:pt x="1922" y="793"/>
                    <a:pt x="1754" y="793"/>
                  </a:cubicBezTo>
                  <a:cubicBezTo>
                    <a:pt x="1585" y="793"/>
                    <a:pt x="1427" y="859"/>
                    <a:pt x="1308" y="978"/>
                  </a:cubicBezTo>
                  <a:lnTo>
                    <a:pt x="978" y="1308"/>
                  </a:lnTo>
                  <a:cubicBezTo>
                    <a:pt x="732" y="1554"/>
                    <a:pt x="732" y="1954"/>
                    <a:pt x="978" y="2200"/>
                  </a:cubicBezTo>
                  <a:lnTo>
                    <a:pt x="1175" y="2398"/>
                  </a:lnTo>
                  <a:cubicBezTo>
                    <a:pt x="1225" y="2447"/>
                    <a:pt x="1243" y="2585"/>
                    <a:pt x="1190" y="2704"/>
                  </a:cubicBezTo>
                  <a:cubicBezTo>
                    <a:pt x="1172" y="2746"/>
                    <a:pt x="1154" y="2789"/>
                    <a:pt x="1137" y="2831"/>
                  </a:cubicBezTo>
                  <a:cubicBezTo>
                    <a:pt x="1090" y="2953"/>
                    <a:pt x="980" y="3038"/>
                    <a:pt x="910" y="3038"/>
                  </a:cubicBezTo>
                  <a:lnTo>
                    <a:pt x="631" y="3038"/>
                  </a:lnTo>
                  <a:cubicBezTo>
                    <a:pt x="283" y="3038"/>
                    <a:pt x="0" y="3321"/>
                    <a:pt x="0" y="3668"/>
                  </a:cubicBezTo>
                  <a:lnTo>
                    <a:pt x="0" y="4136"/>
                  </a:lnTo>
                  <a:cubicBezTo>
                    <a:pt x="0" y="4483"/>
                    <a:pt x="283" y="4766"/>
                    <a:pt x="631" y="4766"/>
                  </a:cubicBezTo>
                  <a:lnTo>
                    <a:pt x="910" y="4766"/>
                  </a:lnTo>
                  <a:cubicBezTo>
                    <a:pt x="980" y="4766"/>
                    <a:pt x="1090" y="4851"/>
                    <a:pt x="1137" y="4972"/>
                  </a:cubicBezTo>
                  <a:cubicBezTo>
                    <a:pt x="1154" y="5015"/>
                    <a:pt x="1172" y="5058"/>
                    <a:pt x="1190" y="5100"/>
                  </a:cubicBezTo>
                  <a:cubicBezTo>
                    <a:pt x="1243" y="5219"/>
                    <a:pt x="1225" y="5357"/>
                    <a:pt x="1175" y="5406"/>
                  </a:cubicBezTo>
                  <a:lnTo>
                    <a:pt x="978" y="5604"/>
                  </a:lnTo>
                  <a:cubicBezTo>
                    <a:pt x="732" y="5850"/>
                    <a:pt x="732" y="6250"/>
                    <a:pt x="978" y="6496"/>
                  </a:cubicBezTo>
                  <a:lnTo>
                    <a:pt x="1308" y="6826"/>
                  </a:lnTo>
                  <a:cubicBezTo>
                    <a:pt x="1427" y="6945"/>
                    <a:pt x="1586" y="7011"/>
                    <a:pt x="1754" y="7011"/>
                  </a:cubicBezTo>
                  <a:cubicBezTo>
                    <a:pt x="1922" y="7011"/>
                    <a:pt x="2081" y="6945"/>
                    <a:pt x="2200" y="6826"/>
                  </a:cubicBezTo>
                  <a:lnTo>
                    <a:pt x="2398" y="6628"/>
                  </a:lnTo>
                  <a:cubicBezTo>
                    <a:pt x="2427" y="6599"/>
                    <a:pt x="2484" y="6582"/>
                    <a:pt x="2550" y="6582"/>
                  </a:cubicBezTo>
                  <a:cubicBezTo>
                    <a:pt x="2602" y="6582"/>
                    <a:pt x="2657" y="6593"/>
                    <a:pt x="2704" y="6614"/>
                  </a:cubicBezTo>
                  <a:cubicBezTo>
                    <a:pt x="2745" y="6632"/>
                    <a:pt x="2788" y="6650"/>
                    <a:pt x="2831" y="6667"/>
                  </a:cubicBezTo>
                  <a:cubicBezTo>
                    <a:pt x="2953" y="6714"/>
                    <a:pt x="3038" y="6824"/>
                    <a:pt x="3038" y="6894"/>
                  </a:cubicBezTo>
                  <a:lnTo>
                    <a:pt x="3038" y="7173"/>
                  </a:lnTo>
                  <a:cubicBezTo>
                    <a:pt x="3038" y="7521"/>
                    <a:pt x="3321" y="7804"/>
                    <a:pt x="3668" y="7804"/>
                  </a:cubicBezTo>
                  <a:lnTo>
                    <a:pt x="4136" y="7804"/>
                  </a:lnTo>
                  <a:cubicBezTo>
                    <a:pt x="4483" y="7804"/>
                    <a:pt x="4766" y="7521"/>
                    <a:pt x="4766" y="7173"/>
                  </a:cubicBezTo>
                  <a:lnTo>
                    <a:pt x="4766" y="6894"/>
                  </a:lnTo>
                  <a:cubicBezTo>
                    <a:pt x="4766" y="6824"/>
                    <a:pt x="4851" y="6714"/>
                    <a:pt x="4972" y="6667"/>
                  </a:cubicBezTo>
                  <a:cubicBezTo>
                    <a:pt x="5015" y="6650"/>
                    <a:pt x="5058" y="6632"/>
                    <a:pt x="5100" y="6614"/>
                  </a:cubicBezTo>
                  <a:cubicBezTo>
                    <a:pt x="5146" y="6593"/>
                    <a:pt x="5201" y="6582"/>
                    <a:pt x="5254" y="6582"/>
                  </a:cubicBezTo>
                  <a:cubicBezTo>
                    <a:pt x="5319" y="6582"/>
                    <a:pt x="5377" y="6600"/>
                    <a:pt x="5406" y="6629"/>
                  </a:cubicBezTo>
                  <a:lnTo>
                    <a:pt x="5604" y="6826"/>
                  </a:lnTo>
                  <a:cubicBezTo>
                    <a:pt x="5723" y="6945"/>
                    <a:pt x="5882" y="7011"/>
                    <a:pt x="6050" y="7011"/>
                  </a:cubicBezTo>
                  <a:cubicBezTo>
                    <a:pt x="6068" y="7011"/>
                    <a:pt x="6087" y="7010"/>
                    <a:pt x="6105" y="7009"/>
                  </a:cubicBezTo>
                  <a:cubicBezTo>
                    <a:pt x="6335" y="6989"/>
                    <a:pt x="6538" y="6785"/>
                    <a:pt x="6647" y="6675"/>
                  </a:cubicBezTo>
                  <a:lnTo>
                    <a:pt x="6661" y="6661"/>
                  </a:lnTo>
                  <a:lnTo>
                    <a:pt x="6826" y="6496"/>
                  </a:lnTo>
                  <a:cubicBezTo>
                    <a:pt x="7072" y="6250"/>
                    <a:pt x="7072" y="5850"/>
                    <a:pt x="6826" y="5604"/>
                  </a:cubicBezTo>
                  <a:lnTo>
                    <a:pt x="6629" y="5406"/>
                  </a:lnTo>
                  <a:cubicBezTo>
                    <a:pt x="6579" y="5357"/>
                    <a:pt x="6561" y="5219"/>
                    <a:pt x="6614" y="5100"/>
                  </a:cubicBezTo>
                  <a:cubicBezTo>
                    <a:pt x="6632" y="5058"/>
                    <a:pt x="6650" y="5015"/>
                    <a:pt x="6667" y="4972"/>
                  </a:cubicBezTo>
                  <a:cubicBezTo>
                    <a:pt x="6714" y="4851"/>
                    <a:pt x="6824" y="4766"/>
                    <a:pt x="6894" y="4766"/>
                  </a:cubicBezTo>
                  <a:lnTo>
                    <a:pt x="7173" y="4766"/>
                  </a:lnTo>
                  <a:cubicBezTo>
                    <a:pt x="7521" y="4766"/>
                    <a:pt x="7804" y="4483"/>
                    <a:pt x="7804" y="4135"/>
                  </a:cubicBezTo>
                  <a:lnTo>
                    <a:pt x="7804" y="3668"/>
                  </a:lnTo>
                  <a:cubicBezTo>
                    <a:pt x="7804" y="3321"/>
                    <a:pt x="7521" y="3038"/>
                    <a:pt x="7173" y="3038"/>
                  </a:cubicBezTo>
                  <a:close/>
                  <a:moveTo>
                    <a:pt x="5608" y="3902"/>
                  </a:moveTo>
                  <a:cubicBezTo>
                    <a:pt x="5608" y="4843"/>
                    <a:pt x="4843" y="5608"/>
                    <a:pt x="3902" y="5608"/>
                  </a:cubicBezTo>
                  <a:cubicBezTo>
                    <a:pt x="2961" y="5608"/>
                    <a:pt x="2196" y="4843"/>
                    <a:pt x="2196" y="3902"/>
                  </a:cubicBezTo>
                  <a:cubicBezTo>
                    <a:pt x="2196" y="2961"/>
                    <a:pt x="2961" y="2196"/>
                    <a:pt x="3902" y="2196"/>
                  </a:cubicBezTo>
                  <a:cubicBezTo>
                    <a:pt x="4843" y="2196"/>
                    <a:pt x="5608" y="2961"/>
                    <a:pt x="5608" y="39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775EE82-B0BD-4934-8054-97FC34BC5B3D}"/>
              </a:ext>
            </a:extLst>
          </p:cNvPr>
          <p:cNvGrpSpPr/>
          <p:nvPr/>
        </p:nvGrpSpPr>
        <p:grpSpPr>
          <a:xfrm>
            <a:off x="5651500" y="2974495"/>
            <a:ext cx="888998" cy="846180"/>
            <a:chOff x="2588272" y="2657281"/>
            <a:chExt cx="2348096" cy="2235003"/>
          </a:xfrm>
          <a:solidFill>
            <a:schemeClr val="bg1"/>
          </a:solidFill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E5F65223-9EA5-4C69-B592-67C840C3A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693" y="2657281"/>
              <a:ext cx="434723" cy="418951"/>
            </a:xfrm>
            <a:custGeom>
              <a:avLst/>
              <a:gdLst>
                <a:gd name="T0" fmla="*/ 135 w 165"/>
                <a:gd name="T1" fmla="*/ 73 h 159"/>
                <a:gd name="T2" fmla="*/ 111 w 165"/>
                <a:gd name="T3" fmla="*/ 77 h 159"/>
                <a:gd name="T4" fmla="*/ 132 w 165"/>
                <a:gd name="T5" fmla="*/ 53 h 159"/>
                <a:gd name="T6" fmla="*/ 150 w 165"/>
                <a:gd name="T7" fmla="*/ 36 h 159"/>
                <a:gd name="T8" fmla="*/ 155 w 165"/>
                <a:gd name="T9" fmla="*/ 0 h 159"/>
                <a:gd name="T10" fmla="*/ 129 w 165"/>
                <a:gd name="T11" fmla="*/ 25 h 159"/>
                <a:gd name="T12" fmla="*/ 127 w 165"/>
                <a:gd name="T13" fmla="*/ 50 h 159"/>
                <a:gd name="T14" fmla="*/ 110 w 165"/>
                <a:gd name="T15" fmla="*/ 68 h 159"/>
                <a:gd name="T16" fmla="*/ 114 w 165"/>
                <a:gd name="T17" fmla="*/ 44 h 159"/>
                <a:gd name="T18" fmla="*/ 109 w 165"/>
                <a:gd name="T19" fmla="*/ 13 h 159"/>
                <a:gd name="T20" fmla="*/ 94 w 165"/>
                <a:gd name="T21" fmla="*/ 47 h 159"/>
                <a:gd name="T22" fmla="*/ 100 w 165"/>
                <a:gd name="T23" fmla="*/ 77 h 159"/>
                <a:gd name="T24" fmla="*/ 75 w 165"/>
                <a:gd name="T25" fmla="*/ 94 h 159"/>
                <a:gd name="T26" fmla="*/ 83 w 165"/>
                <a:gd name="T27" fmla="*/ 67 h 159"/>
                <a:gd name="T28" fmla="*/ 76 w 165"/>
                <a:gd name="T29" fmla="*/ 33 h 159"/>
                <a:gd name="T30" fmla="*/ 59 w 165"/>
                <a:gd name="T31" fmla="*/ 69 h 159"/>
                <a:gd name="T32" fmla="*/ 67 w 165"/>
                <a:gd name="T33" fmla="*/ 100 h 159"/>
                <a:gd name="T34" fmla="*/ 37 w 165"/>
                <a:gd name="T35" fmla="*/ 114 h 159"/>
                <a:gd name="T36" fmla="*/ 46 w 165"/>
                <a:gd name="T37" fmla="*/ 87 h 159"/>
                <a:gd name="T38" fmla="*/ 39 w 165"/>
                <a:gd name="T39" fmla="*/ 54 h 159"/>
                <a:gd name="T40" fmla="*/ 21 w 165"/>
                <a:gd name="T41" fmla="*/ 90 h 159"/>
                <a:gd name="T42" fmla="*/ 27 w 165"/>
                <a:gd name="T43" fmla="*/ 119 h 159"/>
                <a:gd name="T44" fmla="*/ 0 w 165"/>
                <a:gd name="T45" fmla="*/ 129 h 159"/>
                <a:gd name="T46" fmla="*/ 1 w 165"/>
                <a:gd name="T47" fmla="*/ 139 h 159"/>
                <a:gd name="T48" fmla="*/ 31 w 165"/>
                <a:gd name="T49" fmla="*/ 128 h 159"/>
                <a:gd name="T50" fmla="*/ 54 w 165"/>
                <a:gd name="T51" fmla="*/ 150 h 159"/>
                <a:gd name="T52" fmla="*/ 90 w 165"/>
                <a:gd name="T53" fmla="*/ 151 h 159"/>
                <a:gd name="T54" fmla="*/ 64 w 165"/>
                <a:gd name="T55" fmla="*/ 129 h 159"/>
                <a:gd name="T56" fmla="*/ 42 w 165"/>
                <a:gd name="T57" fmla="*/ 123 h 159"/>
                <a:gd name="T58" fmla="*/ 69 w 165"/>
                <a:gd name="T59" fmla="*/ 110 h 159"/>
                <a:gd name="T60" fmla="*/ 69 w 165"/>
                <a:gd name="T61" fmla="*/ 109 h 159"/>
                <a:gd name="T62" fmla="*/ 99 w 165"/>
                <a:gd name="T63" fmla="*/ 128 h 159"/>
                <a:gd name="T64" fmla="*/ 131 w 165"/>
                <a:gd name="T65" fmla="*/ 127 h 159"/>
                <a:gd name="T66" fmla="*/ 104 w 165"/>
                <a:gd name="T67" fmla="*/ 106 h 159"/>
                <a:gd name="T68" fmla="*/ 79 w 165"/>
                <a:gd name="T69" fmla="*/ 103 h 159"/>
                <a:gd name="T70" fmla="*/ 104 w 165"/>
                <a:gd name="T71" fmla="*/ 84 h 159"/>
                <a:gd name="T72" fmla="*/ 134 w 165"/>
                <a:gd name="T73" fmla="*/ 93 h 159"/>
                <a:gd name="T74" fmla="*/ 165 w 165"/>
                <a:gd name="T75" fmla="*/ 79 h 159"/>
                <a:gd name="T76" fmla="*/ 135 w 165"/>
                <a:gd name="T77" fmla="*/ 7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9">
                  <a:moveTo>
                    <a:pt x="135" y="73"/>
                  </a:moveTo>
                  <a:cubicBezTo>
                    <a:pt x="124" y="72"/>
                    <a:pt x="116" y="75"/>
                    <a:pt x="111" y="77"/>
                  </a:cubicBezTo>
                  <a:cubicBezTo>
                    <a:pt x="123" y="65"/>
                    <a:pt x="131" y="55"/>
                    <a:pt x="132" y="53"/>
                  </a:cubicBezTo>
                  <a:cubicBezTo>
                    <a:pt x="137" y="52"/>
                    <a:pt x="146" y="49"/>
                    <a:pt x="150" y="36"/>
                  </a:cubicBezTo>
                  <a:cubicBezTo>
                    <a:pt x="158" y="14"/>
                    <a:pt x="155" y="0"/>
                    <a:pt x="155" y="0"/>
                  </a:cubicBezTo>
                  <a:cubicBezTo>
                    <a:pt x="155" y="0"/>
                    <a:pt x="136" y="8"/>
                    <a:pt x="129" y="25"/>
                  </a:cubicBezTo>
                  <a:cubicBezTo>
                    <a:pt x="125" y="37"/>
                    <a:pt x="126" y="45"/>
                    <a:pt x="127" y="50"/>
                  </a:cubicBezTo>
                  <a:cubicBezTo>
                    <a:pt x="125" y="52"/>
                    <a:pt x="120" y="59"/>
                    <a:pt x="110" y="68"/>
                  </a:cubicBezTo>
                  <a:cubicBezTo>
                    <a:pt x="112" y="63"/>
                    <a:pt x="114" y="56"/>
                    <a:pt x="114" y="44"/>
                  </a:cubicBezTo>
                  <a:cubicBezTo>
                    <a:pt x="115" y="21"/>
                    <a:pt x="109" y="13"/>
                    <a:pt x="109" y="13"/>
                  </a:cubicBezTo>
                  <a:cubicBezTo>
                    <a:pt x="109" y="13"/>
                    <a:pt x="94" y="23"/>
                    <a:pt x="94" y="47"/>
                  </a:cubicBezTo>
                  <a:cubicBezTo>
                    <a:pt x="94" y="65"/>
                    <a:pt x="98" y="74"/>
                    <a:pt x="100" y="77"/>
                  </a:cubicBezTo>
                  <a:cubicBezTo>
                    <a:pt x="93" y="82"/>
                    <a:pt x="85" y="88"/>
                    <a:pt x="75" y="94"/>
                  </a:cubicBezTo>
                  <a:cubicBezTo>
                    <a:pt x="78" y="89"/>
                    <a:pt x="82" y="81"/>
                    <a:pt x="83" y="67"/>
                  </a:cubicBezTo>
                  <a:cubicBezTo>
                    <a:pt x="86" y="41"/>
                    <a:pt x="76" y="33"/>
                    <a:pt x="76" y="33"/>
                  </a:cubicBezTo>
                  <a:cubicBezTo>
                    <a:pt x="76" y="33"/>
                    <a:pt x="60" y="45"/>
                    <a:pt x="59" y="69"/>
                  </a:cubicBezTo>
                  <a:cubicBezTo>
                    <a:pt x="59" y="86"/>
                    <a:pt x="64" y="96"/>
                    <a:pt x="67" y="100"/>
                  </a:cubicBezTo>
                  <a:cubicBezTo>
                    <a:pt x="57" y="105"/>
                    <a:pt x="47" y="110"/>
                    <a:pt x="37" y="114"/>
                  </a:cubicBezTo>
                  <a:cubicBezTo>
                    <a:pt x="41" y="109"/>
                    <a:pt x="46" y="100"/>
                    <a:pt x="46" y="87"/>
                  </a:cubicBezTo>
                  <a:cubicBezTo>
                    <a:pt x="46" y="61"/>
                    <a:pt x="39" y="54"/>
                    <a:pt x="39" y="54"/>
                  </a:cubicBezTo>
                  <a:cubicBezTo>
                    <a:pt x="39" y="54"/>
                    <a:pt x="21" y="66"/>
                    <a:pt x="21" y="90"/>
                  </a:cubicBezTo>
                  <a:cubicBezTo>
                    <a:pt x="21" y="106"/>
                    <a:pt x="25" y="115"/>
                    <a:pt x="27" y="119"/>
                  </a:cubicBezTo>
                  <a:cubicBezTo>
                    <a:pt x="12" y="125"/>
                    <a:pt x="0" y="129"/>
                    <a:pt x="0" y="12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4" y="135"/>
                    <a:pt x="31" y="128"/>
                  </a:cubicBezTo>
                  <a:cubicBezTo>
                    <a:pt x="32" y="132"/>
                    <a:pt x="37" y="143"/>
                    <a:pt x="54" y="150"/>
                  </a:cubicBezTo>
                  <a:cubicBezTo>
                    <a:pt x="74" y="159"/>
                    <a:pt x="90" y="151"/>
                    <a:pt x="90" y="151"/>
                  </a:cubicBezTo>
                  <a:cubicBezTo>
                    <a:pt x="90" y="151"/>
                    <a:pt x="81" y="138"/>
                    <a:pt x="64" y="129"/>
                  </a:cubicBezTo>
                  <a:cubicBezTo>
                    <a:pt x="54" y="125"/>
                    <a:pt x="47" y="123"/>
                    <a:pt x="42" y="123"/>
                  </a:cubicBezTo>
                  <a:cubicBezTo>
                    <a:pt x="51" y="119"/>
                    <a:pt x="60" y="115"/>
                    <a:pt x="69" y="110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2" y="114"/>
                    <a:pt x="79" y="123"/>
                    <a:pt x="99" y="128"/>
                  </a:cubicBezTo>
                  <a:cubicBezTo>
                    <a:pt x="120" y="133"/>
                    <a:pt x="131" y="127"/>
                    <a:pt x="131" y="127"/>
                  </a:cubicBezTo>
                  <a:cubicBezTo>
                    <a:pt x="131" y="127"/>
                    <a:pt x="127" y="112"/>
                    <a:pt x="104" y="106"/>
                  </a:cubicBezTo>
                  <a:cubicBezTo>
                    <a:pt x="93" y="103"/>
                    <a:pt x="84" y="103"/>
                    <a:pt x="79" y="103"/>
                  </a:cubicBezTo>
                  <a:cubicBezTo>
                    <a:pt x="88" y="97"/>
                    <a:pt x="97" y="90"/>
                    <a:pt x="104" y="84"/>
                  </a:cubicBezTo>
                  <a:cubicBezTo>
                    <a:pt x="107" y="86"/>
                    <a:pt x="118" y="93"/>
                    <a:pt x="134" y="93"/>
                  </a:cubicBezTo>
                  <a:cubicBezTo>
                    <a:pt x="154" y="93"/>
                    <a:pt x="165" y="79"/>
                    <a:pt x="165" y="79"/>
                  </a:cubicBezTo>
                  <a:cubicBezTo>
                    <a:pt x="165" y="79"/>
                    <a:pt x="154" y="74"/>
                    <a:pt x="135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F2A2E0DF-31E2-4155-9589-86FD8BABA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696" y="2945403"/>
              <a:ext cx="1436261" cy="796499"/>
            </a:xfrm>
            <a:custGeom>
              <a:avLst/>
              <a:gdLst>
                <a:gd name="T0" fmla="*/ 544 w 545"/>
                <a:gd name="T1" fmla="*/ 64 h 302"/>
                <a:gd name="T2" fmla="*/ 440 w 545"/>
                <a:gd name="T3" fmla="*/ 87 h 302"/>
                <a:gd name="T4" fmla="*/ 304 w 545"/>
                <a:gd name="T5" fmla="*/ 96 h 302"/>
                <a:gd name="T6" fmla="*/ 290 w 545"/>
                <a:gd name="T7" fmla="*/ 24 h 302"/>
                <a:gd name="T8" fmla="*/ 272 w 545"/>
                <a:gd name="T9" fmla="*/ 0 h 302"/>
                <a:gd name="T10" fmla="*/ 254 w 545"/>
                <a:gd name="T11" fmla="*/ 24 h 302"/>
                <a:gd name="T12" fmla="*/ 241 w 545"/>
                <a:gd name="T13" fmla="*/ 96 h 302"/>
                <a:gd name="T14" fmla="*/ 105 w 545"/>
                <a:gd name="T15" fmla="*/ 87 h 302"/>
                <a:gd name="T16" fmla="*/ 0 w 545"/>
                <a:gd name="T17" fmla="*/ 64 h 302"/>
                <a:gd name="T18" fmla="*/ 29 w 545"/>
                <a:gd name="T19" fmla="*/ 127 h 302"/>
                <a:gd name="T20" fmla="*/ 80 w 545"/>
                <a:gd name="T21" fmla="*/ 152 h 302"/>
                <a:gd name="T22" fmla="*/ 110 w 545"/>
                <a:gd name="T23" fmla="*/ 204 h 302"/>
                <a:gd name="T24" fmla="*/ 154 w 545"/>
                <a:gd name="T25" fmla="*/ 210 h 302"/>
                <a:gd name="T26" fmla="*/ 192 w 545"/>
                <a:gd name="T27" fmla="*/ 243 h 302"/>
                <a:gd name="T28" fmla="*/ 234 w 545"/>
                <a:gd name="T29" fmla="*/ 236 h 302"/>
                <a:gd name="T30" fmla="*/ 220 w 545"/>
                <a:gd name="T31" fmla="*/ 302 h 302"/>
                <a:gd name="T32" fmla="*/ 325 w 545"/>
                <a:gd name="T33" fmla="*/ 302 h 302"/>
                <a:gd name="T34" fmla="*/ 310 w 545"/>
                <a:gd name="T35" fmla="*/ 236 h 302"/>
                <a:gd name="T36" fmla="*/ 353 w 545"/>
                <a:gd name="T37" fmla="*/ 243 h 302"/>
                <a:gd name="T38" fmla="*/ 390 w 545"/>
                <a:gd name="T39" fmla="*/ 210 h 302"/>
                <a:gd name="T40" fmla="*/ 435 w 545"/>
                <a:gd name="T41" fmla="*/ 204 h 302"/>
                <a:gd name="T42" fmla="*/ 464 w 545"/>
                <a:gd name="T43" fmla="*/ 152 h 302"/>
                <a:gd name="T44" fmla="*/ 516 w 545"/>
                <a:gd name="T45" fmla="*/ 127 h 302"/>
                <a:gd name="T46" fmla="*/ 544 w 545"/>
                <a:gd name="T47" fmla="*/ 6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5" h="302">
                  <a:moveTo>
                    <a:pt x="544" y="64"/>
                  </a:moveTo>
                  <a:cubicBezTo>
                    <a:pt x="544" y="64"/>
                    <a:pt x="494" y="79"/>
                    <a:pt x="440" y="87"/>
                  </a:cubicBezTo>
                  <a:cubicBezTo>
                    <a:pt x="375" y="97"/>
                    <a:pt x="304" y="96"/>
                    <a:pt x="304" y="96"/>
                  </a:cubicBezTo>
                  <a:cubicBezTo>
                    <a:pt x="290" y="24"/>
                    <a:pt x="290" y="24"/>
                    <a:pt x="290" y="24"/>
                  </a:cubicBezTo>
                  <a:cubicBezTo>
                    <a:pt x="290" y="24"/>
                    <a:pt x="288" y="0"/>
                    <a:pt x="272" y="0"/>
                  </a:cubicBezTo>
                  <a:cubicBezTo>
                    <a:pt x="256" y="0"/>
                    <a:pt x="254" y="24"/>
                    <a:pt x="254" y="24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1" y="96"/>
                    <a:pt x="169" y="97"/>
                    <a:pt x="105" y="87"/>
                  </a:cubicBezTo>
                  <a:cubicBezTo>
                    <a:pt x="50" y="79"/>
                    <a:pt x="0" y="64"/>
                    <a:pt x="0" y="64"/>
                  </a:cubicBezTo>
                  <a:cubicBezTo>
                    <a:pt x="0" y="64"/>
                    <a:pt x="0" y="100"/>
                    <a:pt x="29" y="127"/>
                  </a:cubicBezTo>
                  <a:cubicBezTo>
                    <a:pt x="55" y="152"/>
                    <a:pt x="80" y="152"/>
                    <a:pt x="80" y="152"/>
                  </a:cubicBezTo>
                  <a:cubicBezTo>
                    <a:pt x="80" y="152"/>
                    <a:pt x="78" y="185"/>
                    <a:pt x="110" y="204"/>
                  </a:cubicBezTo>
                  <a:cubicBezTo>
                    <a:pt x="130" y="217"/>
                    <a:pt x="154" y="210"/>
                    <a:pt x="154" y="210"/>
                  </a:cubicBezTo>
                  <a:cubicBezTo>
                    <a:pt x="154" y="210"/>
                    <a:pt x="161" y="238"/>
                    <a:pt x="192" y="243"/>
                  </a:cubicBezTo>
                  <a:cubicBezTo>
                    <a:pt x="223" y="248"/>
                    <a:pt x="234" y="236"/>
                    <a:pt x="234" y="236"/>
                  </a:cubicBezTo>
                  <a:cubicBezTo>
                    <a:pt x="220" y="302"/>
                    <a:pt x="220" y="302"/>
                    <a:pt x="220" y="30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10" y="236"/>
                    <a:pt x="310" y="236"/>
                    <a:pt x="310" y="236"/>
                  </a:cubicBezTo>
                  <a:cubicBezTo>
                    <a:pt x="310" y="236"/>
                    <a:pt x="322" y="248"/>
                    <a:pt x="353" y="243"/>
                  </a:cubicBezTo>
                  <a:cubicBezTo>
                    <a:pt x="384" y="238"/>
                    <a:pt x="390" y="210"/>
                    <a:pt x="390" y="210"/>
                  </a:cubicBezTo>
                  <a:cubicBezTo>
                    <a:pt x="390" y="210"/>
                    <a:pt x="415" y="217"/>
                    <a:pt x="435" y="204"/>
                  </a:cubicBezTo>
                  <a:cubicBezTo>
                    <a:pt x="466" y="185"/>
                    <a:pt x="464" y="152"/>
                    <a:pt x="464" y="152"/>
                  </a:cubicBezTo>
                  <a:cubicBezTo>
                    <a:pt x="464" y="152"/>
                    <a:pt x="490" y="152"/>
                    <a:pt x="516" y="127"/>
                  </a:cubicBezTo>
                  <a:cubicBezTo>
                    <a:pt x="545" y="100"/>
                    <a:pt x="544" y="64"/>
                    <a:pt x="544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7D4A3E2-6995-4B54-A795-4A6B56807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8272" y="4290966"/>
              <a:ext cx="2348096" cy="601318"/>
            </a:xfrm>
            <a:custGeom>
              <a:avLst/>
              <a:gdLst>
                <a:gd name="T0" fmla="*/ 775 w 891"/>
                <a:gd name="T1" fmla="*/ 15 h 228"/>
                <a:gd name="T2" fmla="*/ 445 w 891"/>
                <a:gd name="T3" fmla="*/ 1 h 228"/>
                <a:gd name="T4" fmla="*/ 116 w 891"/>
                <a:gd name="T5" fmla="*/ 15 h 228"/>
                <a:gd name="T6" fmla="*/ 0 w 891"/>
                <a:gd name="T7" fmla="*/ 0 h 228"/>
                <a:gd name="T8" fmla="*/ 57 w 891"/>
                <a:gd name="T9" fmla="*/ 62 h 228"/>
                <a:gd name="T10" fmla="*/ 195 w 891"/>
                <a:gd name="T11" fmla="*/ 97 h 228"/>
                <a:gd name="T12" fmla="*/ 391 w 891"/>
                <a:gd name="T13" fmla="*/ 122 h 228"/>
                <a:gd name="T14" fmla="*/ 372 w 891"/>
                <a:gd name="T15" fmla="*/ 212 h 228"/>
                <a:gd name="T16" fmla="*/ 445 w 891"/>
                <a:gd name="T17" fmla="*/ 228 h 228"/>
                <a:gd name="T18" fmla="*/ 519 w 891"/>
                <a:gd name="T19" fmla="*/ 212 h 228"/>
                <a:gd name="T20" fmla="*/ 499 w 891"/>
                <a:gd name="T21" fmla="*/ 122 h 228"/>
                <a:gd name="T22" fmla="*/ 696 w 891"/>
                <a:gd name="T23" fmla="*/ 97 h 228"/>
                <a:gd name="T24" fmla="*/ 834 w 891"/>
                <a:gd name="T25" fmla="*/ 62 h 228"/>
                <a:gd name="T26" fmla="*/ 891 w 891"/>
                <a:gd name="T27" fmla="*/ 0 h 228"/>
                <a:gd name="T28" fmla="*/ 775 w 891"/>
                <a:gd name="T29" fmla="*/ 1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1" h="228">
                  <a:moveTo>
                    <a:pt x="775" y="15"/>
                  </a:moveTo>
                  <a:cubicBezTo>
                    <a:pt x="711" y="15"/>
                    <a:pt x="445" y="1"/>
                    <a:pt x="445" y="1"/>
                  </a:cubicBezTo>
                  <a:cubicBezTo>
                    <a:pt x="445" y="1"/>
                    <a:pt x="179" y="15"/>
                    <a:pt x="116" y="15"/>
                  </a:cubicBezTo>
                  <a:cubicBezTo>
                    <a:pt x="34" y="15"/>
                    <a:pt x="0" y="0"/>
                    <a:pt x="0" y="0"/>
                  </a:cubicBezTo>
                  <a:cubicBezTo>
                    <a:pt x="0" y="0"/>
                    <a:pt x="21" y="47"/>
                    <a:pt x="57" y="62"/>
                  </a:cubicBezTo>
                  <a:cubicBezTo>
                    <a:pt x="86" y="75"/>
                    <a:pt x="97" y="80"/>
                    <a:pt x="195" y="97"/>
                  </a:cubicBezTo>
                  <a:cubicBezTo>
                    <a:pt x="293" y="114"/>
                    <a:pt x="391" y="122"/>
                    <a:pt x="391" y="122"/>
                  </a:cubicBezTo>
                  <a:cubicBezTo>
                    <a:pt x="372" y="212"/>
                    <a:pt x="372" y="212"/>
                    <a:pt x="372" y="212"/>
                  </a:cubicBezTo>
                  <a:cubicBezTo>
                    <a:pt x="445" y="228"/>
                    <a:pt x="445" y="228"/>
                    <a:pt x="445" y="228"/>
                  </a:cubicBezTo>
                  <a:cubicBezTo>
                    <a:pt x="519" y="212"/>
                    <a:pt x="519" y="212"/>
                    <a:pt x="519" y="212"/>
                  </a:cubicBezTo>
                  <a:cubicBezTo>
                    <a:pt x="499" y="122"/>
                    <a:pt x="499" y="122"/>
                    <a:pt x="499" y="122"/>
                  </a:cubicBezTo>
                  <a:cubicBezTo>
                    <a:pt x="499" y="122"/>
                    <a:pt x="598" y="114"/>
                    <a:pt x="696" y="97"/>
                  </a:cubicBezTo>
                  <a:cubicBezTo>
                    <a:pt x="794" y="80"/>
                    <a:pt x="804" y="75"/>
                    <a:pt x="834" y="62"/>
                  </a:cubicBezTo>
                  <a:cubicBezTo>
                    <a:pt x="870" y="47"/>
                    <a:pt x="891" y="0"/>
                    <a:pt x="891" y="0"/>
                  </a:cubicBezTo>
                  <a:cubicBezTo>
                    <a:pt x="891" y="0"/>
                    <a:pt x="857" y="15"/>
                    <a:pt x="775" y="15"/>
                  </a:cubicBez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CBEA87A9-3C4B-4CE7-BAA9-B4743FD12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948" y="4009036"/>
              <a:ext cx="2160801" cy="601318"/>
            </a:xfrm>
            <a:custGeom>
              <a:avLst/>
              <a:gdLst>
                <a:gd name="T0" fmla="*/ 686 w 820"/>
                <a:gd name="T1" fmla="*/ 6 h 228"/>
                <a:gd name="T2" fmla="*/ 410 w 820"/>
                <a:gd name="T3" fmla="*/ 11 h 228"/>
                <a:gd name="T4" fmla="*/ 135 w 820"/>
                <a:gd name="T5" fmla="*/ 6 h 228"/>
                <a:gd name="T6" fmla="*/ 0 w 820"/>
                <a:gd name="T7" fmla="*/ 0 h 228"/>
                <a:gd name="T8" fmla="*/ 39 w 820"/>
                <a:gd name="T9" fmla="*/ 46 h 228"/>
                <a:gd name="T10" fmla="*/ 200 w 820"/>
                <a:gd name="T11" fmla="*/ 109 h 228"/>
                <a:gd name="T12" fmla="*/ 359 w 820"/>
                <a:gd name="T13" fmla="*/ 133 h 228"/>
                <a:gd name="T14" fmla="*/ 341 w 820"/>
                <a:gd name="T15" fmla="*/ 214 h 228"/>
                <a:gd name="T16" fmla="*/ 410 w 820"/>
                <a:gd name="T17" fmla="*/ 228 h 228"/>
                <a:gd name="T18" fmla="*/ 480 w 820"/>
                <a:gd name="T19" fmla="*/ 214 h 228"/>
                <a:gd name="T20" fmla="*/ 462 w 820"/>
                <a:gd name="T21" fmla="*/ 133 h 228"/>
                <a:gd name="T22" fmla="*/ 621 w 820"/>
                <a:gd name="T23" fmla="*/ 109 h 228"/>
                <a:gd name="T24" fmla="*/ 782 w 820"/>
                <a:gd name="T25" fmla="*/ 46 h 228"/>
                <a:gd name="T26" fmla="*/ 820 w 820"/>
                <a:gd name="T27" fmla="*/ 0 h 228"/>
                <a:gd name="T28" fmla="*/ 686 w 820"/>
                <a:gd name="T2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0" h="228">
                  <a:moveTo>
                    <a:pt x="686" y="6"/>
                  </a:moveTo>
                  <a:cubicBezTo>
                    <a:pt x="528" y="8"/>
                    <a:pt x="410" y="11"/>
                    <a:pt x="410" y="11"/>
                  </a:cubicBezTo>
                  <a:cubicBezTo>
                    <a:pt x="410" y="11"/>
                    <a:pt x="293" y="8"/>
                    <a:pt x="135" y="6"/>
                  </a:cubicBezTo>
                  <a:cubicBezTo>
                    <a:pt x="30" y="5"/>
                    <a:pt x="0" y="0"/>
                    <a:pt x="0" y="0"/>
                  </a:cubicBezTo>
                  <a:cubicBezTo>
                    <a:pt x="0" y="0"/>
                    <a:pt x="18" y="27"/>
                    <a:pt x="39" y="46"/>
                  </a:cubicBezTo>
                  <a:cubicBezTo>
                    <a:pt x="64" y="69"/>
                    <a:pt x="110" y="91"/>
                    <a:pt x="200" y="109"/>
                  </a:cubicBezTo>
                  <a:cubicBezTo>
                    <a:pt x="289" y="127"/>
                    <a:pt x="359" y="133"/>
                    <a:pt x="359" y="133"/>
                  </a:cubicBezTo>
                  <a:cubicBezTo>
                    <a:pt x="341" y="214"/>
                    <a:pt x="341" y="214"/>
                    <a:pt x="341" y="214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62" y="133"/>
                    <a:pt x="462" y="133"/>
                    <a:pt x="462" y="133"/>
                  </a:cubicBezTo>
                  <a:cubicBezTo>
                    <a:pt x="462" y="133"/>
                    <a:pt x="531" y="127"/>
                    <a:pt x="621" y="109"/>
                  </a:cubicBezTo>
                  <a:cubicBezTo>
                    <a:pt x="711" y="91"/>
                    <a:pt x="757" y="69"/>
                    <a:pt x="782" y="46"/>
                  </a:cubicBezTo>
                  <a:cubicBezTo>
                    <a:pt x="803" y="27"/>
                    <a:pt x="820" y="0"/>
                    <a:pt x="820" y="0"/>
                  </a:cubicBezTo>
                  <a:cubicBezTo>
                    <a:pt x="820" y="0"/>
                    <a:pt x="791" y="5"/>
                    <a:pt x="686" y="6"/>
                  </a:cubicBez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DA98924-9F81-4920-8431-5977722CE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197" y="3719221"/>
              <a:ext cx="1921260" cy="622019"/>
            </a:xfrm>
            <a:custGeom>
              <a:avLst/>
              <a:gdLst>
                <a:gd name="T0" fmla="*/ 607 w 729"/>
                <a:gd name="T1" fmla="*/ 9 h 236"/>
                <a:gd name="T2" fmla="*/ 364 w 729"/>
                <a:gd name="T3" fmla="*/ 13 h 236"/>
                <a:gd name="T4" fmla="*/ 122 w 729"/>
                <a:gd name="T5" fmla="*/ 9 h 236"/>
                <a:gd name="T6" fmla="*/ 0 w 729"/>
                <a:gd name="T7" fmla="*/ 0 h 236"/>
                <a:gd name="T8" fmla="*/ 163 w 729"/>
                <a:gd name="T9" fmla="*/ 123 h 236"/>
                <a:gd name="T10" fmla="*/ 314 w 729"/>
                <a:gd name="T11" fmla="*/ 149 h 236"/>
                <a:gd name="T12" fmla="*/ 297 w 729"/>
                <a:gd name="T13" fmla="*/ 228 h 236"/>
                <a:gd name="T14" fmla="*/ 364 w 729"/>
                <a:gd name="T15" fmla="*/ 236 h 236"/>
                <a:gd name="T16" fmla="*/ 431 w 729"/>
                <a:gd name="T17" fmla="*/ 228 h 236"/>
                <a:gd name="T18" fmla="*/ 415 w 729"/>
                <a:gd name="T19" fmla="*/ 149 h 236"/>
                <a:gd name="T20" fmla="*/ 566 w 729"/>
                <a:gd name="T21" fmla="*/ 123 h 236"/>
                <a:gd name="T22" fmla="*/ 729 w 729"/>
                <a:gd name="T23" fmla="*/ 0 h 236"/>
                <a:gd name="T24" fmla="*/ 607 w 729"/>
                <a:gd name="T25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9" h="236">
                  <a:moveTo>
                    <a:pt x="607" y="9"/>
                  </a:moveTo>
                  <a:cubicBezTo>
                    <a:pt x="535" y="11"/>
                    <a:pt x="364" y="13"/>
                    <a:pt x="364" y="13"/>
                  </a:cubicBezTo>
                  <a:cubicBezTo>
                    <a:pt x="364" y="13"/>
                    <a:pt x="194" y="11"/>
                    <a:pt x="122" y="9"/>
                  </a:cubicBezTo>
                  <a:cubicBezTo>
                    <a:pt x="58" y="8"/>
                    <a:pt x="34" y="5"/>
                    <a:pt x="0" y="0"/>
                  </a:cubicBezTo>
                  <a:cubicBezTo>
                    <a:pt x="0" y="0"/>
                    <a:pt x="48" y="91"/>
                    <a:pt x="163" y="123"/>
                  </a:cubicBezTo>
                  <a:cubicBezTo>
                    <a:pt x="269" y="152"/>
                    <a:pt x="314" y="149"/>
                    <a:pt x="314" y="149"/>
                  </a:cubicBezTo>
                  <a:cubicBezTo>
                    <a:pt x="297" y="228"/>
                    <a:pt x="297" y="228"/>
                    <a:pt x="297" y="228"/>
                  </a:cubicBezTo>
                  <a:cubicBezTo>
                    <a:pt x="364" y="236"/>
                    <a:pt x="364" y="236"/>
                    <a:pt x="364" y="236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415" y="149"/>
                    <a:pt x="460" y="152"/>
                    <a:pt x="566" y="123"/>
                  </a:cubicBezTo>
                  <a:cubicBezTo>
                    <a:pt x="681" y="91"/>
                    <a:pt x="729" y="0"/>
                    <a:pt x="729" y="0"/>
                  </a:cubicBezTo>
                  <a:cubicBezTo>
                    <a:pt x="695" y="5"/>
                    <a:pt x="670" y="8"/>
                    <a:pt x="607" y="9"/>
                  </a:cubicBez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5F112EE9-3084-459E-925D-3232FFC15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560" y="3399832"/>
              <a:ext cx="1691576" cy="637791"/>
            </a:xfrm>
            <a:custGeom>
              <a:avLst/>
              <a:gdLst>
                <a:gd name="T0" fmla="*/ 501 w 642"/>
                <a:gd name="T1" fmla="*/ 21 h 242"/>
                <a:gd name="T2" fmla="*/ 488 w 642"/>
                <a:gd name="T3" fmla="*/ 31 h 242"/>
                <a:gd name="T4" fmla="*/ 445 w 642"/>
                <a:gd name="T5" fmla="*/ 39 h 242"/>
                <a:gd name="T6" fmla="*/ 403 w 642"/>
                <a:gd name="T7" fmla="*/ 71 h 242"/>
                <a:gd name="T8" fmla="*/ 370 w 642"/>
                <a:gd name="T9" fmla="*/ 70 h 242"/>
                <a:gd name="T10" fmla="*/ 384 w 642"/>
                <a:gd name="T11" fmla="*/ 130 h 242"/>
                <a:gd name="T12" fmla="*/ 259 w 642"/>
                <a:gd name="T13" fmla="*/ 130 h 242"/>
                <a:gd name="T14" fmla="*/ 272 w 642"/>
                <a:gd name="T15" fmla="*/ 70 h 242"/>
                <a:gd name="T16" fmla="*/ 239 w 642"/>
                <a:gd name="T17" fmla="*/ 71 h 242"/>
                <a:gd name="T18" fmla="*/ 198 w 642"/>
                <a:gd name="T19" fmla="*/ 39 h 242"/>
                <a:gd name="T20" fmla="*/ 154 w 642"/>
                <a:gd name="T21" fmla="*/ 31 h 242"/>
                <a:gd name="T22" fmla="*/ 142 w 642"/>
                <a:gd name="T23" fmla="*/ 21 h 242"/>
                <a:gd name="T24" fmla="*/ 0 w 642"/>
                <a:gd name="T25" fmla="*/ 0 h 242"/>
                <a:gd name="T26" fmla="*/ 185 w 642"/>
                <a:gd name="T27" fmla="*/ 160 h 242"/>
                <a:gd name="T28" fmla="*/ 274 w 642"/>
                <a:gd name="T29" fmla="*/ 170 h 242"/>
                <a:gd name="T30" fmla="*/ 257 w 642"/>
                <a:gd name="T31" fmla="*/ 240 h 242"/>
                <a:gd name="T32" fmla="*/ 321 w 642"/>
                <a:gd name="T33" fmla="*/ 242 h 242"/>
                <a:gd name="T34" fmla="*/ 386 w 642"/>
                <a:gd name="T35" fmla="*/ 240 h 242"/>
                <a:gd name="T36" fmla="*/ 369 w 642"/>
                <a:gd name="T37" fmla="*/ 170 h 242"/>
                <a:gd name="T38" fmla="*/ 457 w 642"/>
                <a:gd name="T39" fmla="*/ 160 h 242"/>
                <a:gd name="T40" fmla="*/ 642 w 642"/>
                <a:gd name="T41" fmla="*/ 0 h 242"/>
                <a:gd name="T42" fmla="*/ 501 w 642"/>
                <a:gd name="T43" fmla="*/ 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2" h="242">
                  <a:moveTo>
                    <a:pt x="501" y="21"/>
                  </a:moveTo>
                  <a:cubicBezTo>
                    <a:pt x="497" y="24"/>
                    <a:pt x="493" y="28"/>
                    <a:pt x="488" y="31"/>
                  </a:cubicBezTo>
                  <a:cubicBezTo>
                    <a:pt x="472" y="41"/>
                    <a:pt x="454" y="40"/>
                    <a:pt x="445" y="39"/>
                  </a:cubicBezTo>
                  <a:cubicBezTo>
                    <a:pt x="440" y="49"/>
                    <a:pt x="429" y="67"/>
                    <a:pt x="403" y="71"/>
                  </a:cubicBezTo>
                  <a:cubicBezTo>
                    <a:pt x="389" y="73"/>
                    <a:pt x="378" y="72"/>
                    <a:pt x="370" y="70"/>
                  </a:cubicBezTo>
                  <a:cubicBezTo>
                    <a:pt x="374" y="88"/>
                    <a:pt x="384" y="130"/>
                    <a:pt x="384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8" y="88"/>
                    <a:pt x="272" y="70"/>
                  </a:cubicBezTo>
                  <a:cubicBezTo>
                    <a:pt x="264" y="72"/>
                    <a:pt x="254" y="73"/>
                    <a:pt x="239" y="71"/>
                  </a:cubicBezTo>
                  <a:cubicBezTo>
                    <a:pt x="214" y="67"/>
                    <a:pt x="202" y="49"/>
                    <a:pt x="198" y="39"/>
                  </a:cubicBezTo>
                  <a:cubicBezTo>
                    <a:pt x="188" y="40"/>
                    <a:pt x="171" y="41"/>
                    <a:pt x="154" y="31"/>
                  </a:cubicBezTo>
                  <a:cubicBezTo>
                    <a:pt x="149" y="28"/>
                    <a:pt x="145" y="24"/>
                    <a:pt x="142" y="21"/>
                  </a:cubicBezTo>
                  <a:cubicBezTo>
                    <a:pt x="39" y="13"/>
                    <a:pt x="0" y="0"/>
                    <a:pt x="0" y="0"/>
                  </a:cubicBezTo>
                  <a:cubicBezTo>
                    <a:pt x="0" y="0"/>
                    <a:pt x="55" y="127"/>
                    <a:pt x="185" y="160"/>
                  </a:cubicBezTo>
                  <a:cubicBezTo>
                    <a:pt x="237" y="173"/>
                    <a:pt x="274" y="170"/>
                    <a:pt x="274" y="170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86" y="240"/>
                    <a:pt x="386" y="240"/>
                    <a:pt x="386" y="240"/>
                  </a:cubicBezTo>
                  <a:cubicBezTo>
                    <a:pt x="369" y="170"/>
                    <a:pt x="369" y="170"/>
                    <a:pt x="369" y="170"/>
                  </a:cubicBezTo>
                  <a:cubicBezTo>
                    <a:pt x="369" y="170"/>
                    <a:pt x="406" y="173"/>
                    <a:pt x="457" y="160"/>
                  </a:cubicBezTo>
                  <a:cubicBezTo>
                    <a:pt x="588" y="127"/>
                    <a:pt x="642" y="0"/>
                    <a:pt x="642" y="0"/>
                  </a:cubicBezTo>
                  <a:cubicBezTo>
                    <a:pt x="642" y="0"/>
                    <a:pt x="603" y="13"/>
                    <a:pt x="501" y="21"/>
                  </a:cubicBez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67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C9AC1-B35B-481B-ACBA-4142602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文字逻辑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9B37B-2E69-46FE-AEEB-6F9700D7E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并列关系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663D17-0CA9-4F4E-B563-60642A210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924580-5F69-48A5-ABF6-253DBD692819}"/>
              </a:ext>
            </a:extLst>
          </p:cNvPr>
          <p:cNvSpPr txBox="1"/>
          <p:nvPr/>
        </p:nvSpPr>
        <p:spPr>
          <a:xfrm>
            <a:off x="463298" y="3307630"/>
            <a:ext cx="2233003" cy="212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/>
              <a:t>前身是自动控制系，全国高校最早成立自动控制专业之一，以军民两用技术研究为主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7984A31-9B9E-4D86-A311-5886B4AB3BB2}"/>
              </a:ext>
            </a:extLst>
          </p:cNvPr>
          <p:cNvGrpSpPr/>
          <p:nvPr/>
        </p:nvGrpSpPr>
        <p:grpSpPr>
          <a:xfrm>
            <a:off x="6512407" y="2070560"/>
            <a:ext cx="2300242" cy="1068060"/>
            <a:chOff x="6512407" y="2070560"/>
            <a:chExt cx="2300242" cy="1068060"/>
          </a:xfrm>
        </p:grpSpPr>
        <p:sp>
          <p:nvSpPr>
            <p:cNvPr id="32" name="group_153640">
              <a:extLst>
                <a:ext uri="{FF2B5EF4-FFF2-40B4-BE49-F238E27FC236}">
                  <a16:creationId xmlns:a16="http://schemas.microsoft.com/office/drawing/2014/main" id="{7D7B8DBD-ADE1-4866-8C39-891A092CE78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6113" y="2598780"/>
              <a:ext cx="472004" cy="471291"/>
            </a:xfrm>
            <a:custGeom>
              <a:avLst/>
              <a:gdLst>
                <a:gd name="T0" fmla="*/ 6894 w 7804"/>
                <a:gd name="T1" fmla="*/ 3038 h 7804"/>
                <a:gd name="T2" fmla="*/ 6614 w 7804"/>
                <a:gd name="T3" fmla="*/ 2704 h 7804"/>
                <a:gd name="T4" fmla="*/ 6826 w 7804"/>
                <a:gd name="T5" fmla="*/ 2200 h 7804"/>
                <a:gd name="T6" fmla="*/ 6496 w 7804"/>
                <a:gd name="T7" fmla="*/ 978 h 7804"/>
                <a:gd name="T8" fmla="*/ 5604 w 7804"/>
                <a:gd name="T9" fmla="*/ 978 h 7804"/>
                <a:gd name="T10" fmla="*/ 5254 w 7804"/>
                <a:gd name="T11" fmla="*/ 1222 h 7804"/>
                <a:gd name="T12" fmla="*/ 4973 w 7804"/>
                <a:gd name="T13" fmla="*/ 1137 h 7804"/>
                <a:gd name="T14" fmla="*/ 4766 w 7804"/>
                <a:gd name="T15" fmla="*/ 631 h 7804"/>
                <a:gd name="T16" fmla="*/ 3668 w 7804"/>
                <a:gd name="T17" fmla="*/ 0 h 7804"/>
                <a:gd name="T18" fmla="*/ 3038 w 7804"/>
                <a:gd name="T19" fmla="*/ 910 h 7804"/>
                <a:gd name="T20" fmla="*/ 2704 w 7804"/>
                <a:gd name="T21" fmla="*/ 1190 h 7804"/>
                <a:gd name="T22" fmla="*/ 2398 w 7804"/>
                <a:gd name="T23" fmla="*/ 1175 h 7804"/>
                <a:gd name="T24" fmla="*/ 1754 w 7804"/>
                <a:gd name="T25" fmla="*/ 793 h 7804"/>
                <a:gd name="T26" fmla="*/ 978 w 7804"/>
                <a:gd name="T27" fmla="*/ 1308 h 7804"/>
                <a:gd name="T28" fmla="*/ 1175 w 7804"/>
                <a:gd name="T29" fmla="*/ 2398 h 7804"/>
                <a:gd name="T30" fmla="*/ 1137 w 7804"/>
                <a:gd name="T31" fmla="*/ 2831 h 7804"/>
                <a:gd name="T32" fmla="*/ 631 w 7804"/>
                <a:gd name="T33" fmla="*/ 3038 h 7804"/>
                <a:gd name="T34" fmla="*/ 0 w 7804"/>
                <a:gd name="T35" fmla="*/ 4136 h 7804"/>
                <a:gd name="T36" fmla="*/ 910 w 7804"/>
                <a:gd name="T37" fmla="*/ 4766 h 7804"/>
                <a:gd name="T38" fmla="*/ 1190 w 7804"/>
                <a:gd name="T39" fmla="*/ 5100 h 7804"/>
                <a:gd name="T40" fmla="*/ 978 w 7804"/>
                <a:gd name="T41" fmla="*/ 5604 h 7804"/>
                <a:gd name="T42" fmla="*/ 1308 w 7804"/>
                <a:gd name="T43" fmla="*/ 6826 h 7804"/>
                <a:gd name="T44" fmla="*/ 2200 w 7804"/>
                <a:gd name="T45" fmla="*/ 6826 h 7804"/>
                <a:gd name="T46" fmla="*/ 2550 w 7804"/>
                <a:gd name="T47" fmla="*/ 6582 h 7804"/>
                <a:gd name="T48" fmla="*/ 2831 w 7804"/>
                <a:gd name="T49" fmla="*/ 6667 h 7804"/>
                <a:gd name="T50" fmla="*/ 3038 w 7804"/>
                <a:gd name="T51" fmla="*/ 7173 h 7804"/>
                <a:gd name="T52" fmla="*/ 4136 w 7804"/>
                <a:gd name="T53" fmla="*/ 7804 h 7804"/>
                <a:gd name="T54" fmla="*/ 4766 w 7804"/>
                <a:gd name="T55" fmla="*/ 6894 h 7804"/>
                <a:gd name="T56" fmla="*/ 5100 w 7804"/>
                <a:gd name="T57" fmla="*/ 6614 h 7804"/>
                <a:gd name="T58" fmla="*/ 5406 w 7804"/>
                <a:gd name="T59" fmla="*/ 6629 h 7804"/>
                <a:gd name="T60" fmla="*/ 6050 w 7804"/>
                <a:gd name="T61" fmla="*/ 7011 h 7804"/>
                <a:gd name="T62" fmla="*/ 6647 w 7804"/>
                <a:gd name="T63" fmla="*/ 6675 h 7804"/>
                <a:gd name="T64" fmla="*/ 6826 w 7804"/>
                <a:gd name="T65" fmla="*/ 6496 h 7804"/>
                <a:gd name="T66" fmla="*/ 6629 w 7804"/>
                <a:gd name="T67" fmla="*/ 5406 h 7804"/>
                <a:gd name="T68" fmla="*/ 6667 w 7804"/>
                <a:gd name="T69" fmla="*/ 4972 h 7804"/>
                <a:gd name="T70" fmla="*/ 7173 w 7804"/>
                <a:gd name="T71" fmla="*/ 4766 h 7804"/>
                <a:gd name="T72" fmla="*/ 7804 w 7804"/>
                <a:gd name="T73" fmla="*/ 3668 h 7804"/>
                <a:gd name="T74" fmla="*/ 5608 w 7804"/>
                <a:gd name="T75" fmla="*/ 3902 h 7804"/>
                <a:gd name="T76" fmla="*/ 2196 w 7804"/>
                <a:gd name="T77" fmla="*/ 3902 h 7804"/>
                <a:gd name="T78" fmla="*/ 5608 w 7804"/>
                <a:gd name="T79" fmla="*/ 3902 h 7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804" h="7804">
                  <a:moveTo>
                    <a:pt x="7173" y="3038"/>
                  </a:moveTo>
                  <a:lnTo>
                    <a:pt x="6894" y="3038"/>
                  </a:lnTo>
                  <a:cubicBezTo>
                    <a:pt x="6824" y="3038"/>
                    <a:pt x="6714" y="2953"/>
                    <a:pt x="6667" y="2831"/>
                  </a:cubicBezTo>
                  <a:cubicBezTo>
                    <a:pt x="6650" y="2789"/>
                    <a:pt x="6632" y="2746"/>
                    <a:pt x="6614" y="2704"/>
                  </a:cubicBezTo>
                  <a:cubicBezTo>
                    <a:pt x="6561" y="2585"/>
                    <a:pt x="6579" y="2447"/>
                    <a:pt x="6629" y="2398"/>
                  </a:cubicBezTo>
                  <a:lnTo>
                    <a:pt x="6826" y="2200"/>
                  </a:lnTo>
                  <a:cubicBezTo>
                    <a:pt x="7072" y="1954"/>
                    <a:pt x="7072" y="1554"/>
                    <a:pt x="6826" y="1308"/>
                  </a:cubicBezTo>
                  <a:lnTo>
                    <a:pt x="6496" y="978"/>
                  </a:lnTo>
                  <a:cubicBezTo>
                    <a:pt x="6377" y="859"/>
                    <a:pt x="6218" y="793"/>
                    <a:pt x="6050" y="793"/>
                  </a:cubicBezTo>
                  <a:cubicBezTo>
                    <a:pt x="5882" y="793"/>
                    <a:pt x="5723" y="859"/>
                    <a:pt x="5604" y="978"/>
                  </a:cubicBezTo>
                  <a:lnTo>
                    <a:pt x="5406" y="1176"/>
                  </a:lnTo>
                  <a:cubicBezTo>
                    <a:pt x="5378" y="1204"/>
                    <a:pt x="5319" y="1222"/>
                    <a:pt x="5254" y="1222"/>
                  </a:cubicBezTo>
                  <a:cubicBezTo>
                    <a:pt x="5201" y="1222"/>
                    <a:pt x="5147" y="1211"/>
                    <a:pt x="5100" y="1190"/>
                  </a:cubicBezTo>
                  <a:cubicBezTo>
                    <a:pt x="5058" y="1172"/>
                    <a:pt x="5015" y="1154"/>
                    <a:pt x="4973" y="1137"/>
                  </a:cubicBezTo>
                  <a:cubicBezTo>
                    <a:pt x="4851" y="1090"/>
                    <a:pt x="4766" y="980"/>
                    <a:pt x="4766" y="910"/>
                  </a:cubicBezTo>
                  <a:lnTo>
                    <a:pt x="4766" y="631"/>
                  </a:lnTo>
                  <a:cubicBezTo>
                    <a:pt x="4766" y="283"/>
                    <a:pt x="4483" y="0"/>
                    <a:pt x="4136" y="0"/>
                  </a:cubicBezTo>
                  <a:lnTo>
                    <a:pt x="3668" y="0"/>
                  </a:lnTo>
                  <a:cubicBezTo>
                    <a:pt x="3321" y="0"/>
                    <a:pt x="3038" y="283"/>
                    <a:pt x="3038" y="631"/>
                  </a:cubicBezTo>
                  <a:lnTo>
                    <a:pt x="3038" y="910"/>
                  </a:lnTo>
                  <a:cubicBezTo>
                    <a:pt x="3038" y="980"/>
                    <a:pt x="2953" y="1090"/>
                    <a:pt x="2831" y="1137"/>
                  </a:cubicBezTo>
                  <a:cubicBezTo>
                    <a:pt x="2789" y="1154"/>
                    <a:pt x="2746" y="1172"/>
                    <a:pt x="2704" y="1190"/>
                  </a:cubicBezTo>
                  <a:cubicBezTo>
                    <a:pt x="2657" y="1211"/>
                    <a:pt x="2603" y="1222"/>
                    <a:pt x="2550" y="1222"/>
                  </a:cubicBezTo>
                  <a:cubicBezTo>
                    <a:pt x="2485" y="1222"/>
                    <a:pt x="2426" y="1204"/>
                    <a:pt x="2398" y="1175"/>
                  </a:cubicBezTo>
                  <a:lnTo>
                    <a:pt x="2200" y="978"/>
                  </a:lnTo>
                  <a:cubicBezTo>
                    <a:pt x="2081" y="859"/>
                    <a:pt x="1922" y="793"/>
                    <a:pt x="1754" y="793"/>
                  </a:cubicBezTo>
                  <a:cubicBezTo>
                    <a:pt x="1585" y="793"/>
                    <a:pt x="1427" y="859"/>
                    <a:pt x="1308" y="978"/>
                  </a:cubicBezTo>
                  <a:lnTo>
                    <a:pt x="978" y="1308"/>
                  </a:lnTo>
                  <a:cubicBezTo>
                    <a:pt x="732" y="1554"/>
                    <a:pt x="732" y="1954"/>
                    <a:pt x="978" y="2200"/>
                  </a:cubicBezTo>
                  <a:lnTo>
                    <a:pt x="1175" y="2398"/>
                  </a:lnTo>
                  <a:cubicBezTo>
                    <a:pt x="1225" y="2447"/>
                    <a:pt x="1243" y="2585"/>
                    <a:pt x="1190" y="2704"/>
                  </a:cubicBezTo>
                  <a:cubicBezTo>
                    <a:pt x="1172" y="2746"/>
                    <a:pt x="1154" y="2789"/>
                    <a:pt x="1137" y="2831"/>
                  </a:cubicBezTo>
                  <a:cubicBezTo>
                    <a:pt x="1090" y="2953"/>
                    <a:pt x="980" y="3038"/>
                    <a:pt x="910" y="3038"/>
                  </a:cubicBezTo>
                  <a:lnTo>
                    <a:pt x="631" y="3038"/>
                  </a:lnTo>
                  <a:cubicBezTo>
                    <a:pt x="283" y="3038"/>
                    <a:pt x="0" y="3321"/>
                    <a:pt x="0" y="3668"/>
                  </a:cubicBezTo>
                  <a:lnTo>
                    <a:pt x="0" y="4136"/>
                  </a:lnTo>
                  <a:cubicBezTo>
                    <a:pt x="0" y="4483"/>
                    <a:pt x="283" y="4766"/>
                    <a:pt x="631" y="4766"/>
                  </a:cubicBezTo>
                  <a:lnTo>
                    <a:pt x="910" y="4766"/>
                  </a:lnTo>
                  <a:cubicBezTo>
                    <a:pt x="980" y="4766"/>
                    <a:pt x="1090" y="4851"/>
                    <a:pt x="1137" y="4972"/>
                  </a:cubicBezTo>
                  <a:cubicBezTo>
                    <a:pt x="1154" y="5015"/>
                    <a:pt x="1172" y="5058"/>
                    <a:pt x="1190" y="5100"/>
                  </a:cubicBezTo>
                  <a:cubicBezTo>
                    <a:pt x="1243" y="5219"/>
                    <a:pt x="1225" y="5357"/>
                    <a:pt x="1175" y="5406"/>
                  </a:cubicBezTo>
                  <a:lnTo>
                    <a:pt x="978" y="5604"/>
                  </a:lnTo>
                  <a:cubicBezTo>
                    <a:pt x="732" y="5850"/>
                    <a:pt x="732" y="6250"/>
                    <a:pt x="978" y="6496"/>
                  </a:cubicBezTo>
                  <a:lnTo>
                    <a:pt x="1308" y="6826"/>
                  </a:lnTo>
                  <a:cubicBezTo>
                    <a:pt x="1427" y="6945"/>
                    <a:pt x="1586" y="7011"/>
                    <a:pt x="1754" y="7011"/>
                  </a:cubicBezTo>
                  <a:cubicBezTo>
                    <a:pt x="1922" y="7011"/>
                    <a:pt x="2081" y="6945"/>
                    <a:pt x="2200" y="6826"/>
                  </a:cubicBezTo>
                  <a:lnTo>
                    <a:pt x="2398" y="6628"/>
                  </a:lnTo>
                  <a:cubicBezTo>
                    <a:pt x="2427" y="6599"/>
                    <a:pt x="2484" y="6582"/>
                    <a:pt x="2550" y="6582"/>
                  </a:cubicBezTo>
                  <a:cubicBezTo>
                    <a:pt x="2602" y="6582"/>
                    <a:pt x="2657" y="6593"/>
                    <a:pt x="2704" y="6614"/>
                  </a:cubicBezTo>
                  <a:cubicBezTo>
                    <a:pt x="2745" y="6632"/>
                    <a:pt x="2788" y="6650"/>
                    <a:pt x="2831" y="6667"/>
                  </a:cubicBezTo>
                  <a:cubicBezTo>
                    <a:pt x="2953" y="6714"/>
                    <a:pt x="3038" y="6824"/>
                    <a:pt x="3038" y="6894"/>
                  </a:cubicBezTo>
                  <a:lnTo>
                    <a:pt x="3038" y="7173"/>
                  </a:lnTo>
                  <a:cubicBezTo>
                    <a:pt x="3038" y="7521"/>
                    <a:pt x="3321" y="7804"/>
                    <a:pt x="3668" y="7804"/>
                  </a:cubicBezTo>
                  <a:lnTo>
                    <a:pt x="4136" y="7804"/>
                  </a:lnTo>
                  <a:cubicBezTo>
                    <a:pt x="4483" y="7804"/>
                    <a:pt x="4766" y="7521"/>
                    <a:pt x="4766" y="7173"/>
                  </a:cubicBezTo>
                  <a:lnTo>
                    <a:pt x="4766" y="6894"/>
                  </a:lnTo>
                  <a:cubicBezTo>
                    <a:pt x="4766" y="6824"/>
                    <a:pt x="4851" y="6714"/>
                    <a:pt x="4972" y="6667"/>
                  </a:cubicBezTo>
                  <a:cubicBezTo>
                    <a:pt x="5015" y="6650"/>
                    <a:pt x="5058" y="6632"/>
                    <a:pt x="5100" y="6614"/>
                  </a:cubicBezTo>
                  <a:cubicBezTo>
                    <a:pt x="5146" y="6593"/>
                    <a:pt x="5201" y="6582"/>
                    <a:pt x="5254" y="6582"/>
                  </a:cubicBezTo>
                  <a:cubicBezTo>
                    <a:pt x="5319" y="6582"/>
                    <a:pt x="5377" y="6600"/>
                    <a:pt x="5406" y="6629"/>
                  </a:cubicBezTo>
                  <a:lnTo>
                    <a:pt x="5604" y="6826"/>
                  </a:lnTo>
                  <a:cubicBezTo>
                    <a:pt x="5723" y="6945"/>
                    <a:pt x="5882" y="7011"/>
                    <a:pt x="6050" y="7011"/>
                  </a:cubicBezTo>
                  <a:cubicBezTo>
                    <a:pt x="6068" y="7011"/>
                    <a:pt x="6087" y="7010"/>
                    <a:pt x="6105" y="7009"/>
                  </a:cubicBezTo>
                  <a:cubicBezTo>
                    <a:pt x="6335" y="6989"/>
                    <a:pt x="6538" y="6785"/>
                    <a:pt x="6647" y="6675"/>
                  </a:cubicBezTo>
                  <a:lnTo>
                    <a:pt x="6661" y="6661"/>
                  </a:lnTo>
                  <a:lnTo>
                    <a:pt x="6826" y="6496"/>
                  </a:lnTo>
                  <a:cubicBezTo>
                    <a:pt x="7072" y="6250"/>
                    <a:pt x="7072" y="5850"/>
                    <a:pt x="6826" y="5604"/>
                  </a:cubicBezTo>
                  <a:lnTo>
                    <a:pt x="6629" y="5406"/>
                  </a:lnTo>
                  <a:cubicBezTo>
                    <a:pt x="6579" y="5357"/>
                    <a:pt x="6561" y="5219"/>
                    <a:pt x="6614" y="5100"/>
                  </a:cubicBezTo>
                  <a:cubicBezTo>
                    <a:pt x="6632" y="5058"/>
                    <a:pt x="6650" y="5015"/>
                    <a:pt x="6667" y="4972"/>
                  </a:cubicBezTo>
                  <a:cubicBezTo>
                    <a:pt x="6714" y="4851"/>
                    <a:pt x="6824" y="4766"/>
                    <a:pt x="6894" y="4766"/>
                  </a:cubicBezTo>
                  <a:lnTo>
                    <a:pt x="7173" y="4766"/>
                  </a:lnTo>
                  <a:cubicBezTo>
                    <a:pt x="7521" y="4766"/>
                    <a:pt x="7804" y="4483"/>
                    <a:pt x="7804" y="4135"/>
                  </a:cubicBezTo>
                  <a:lnTo>
                    <a:pt x="7804" y="3668"/>
                  </a:lnTo>
                  <a:cubicBezTo>
                    <a:pt x="7804" y="3321"/>
                    <a:pt x="7521" y="3038"/>
                    <a:pt x="7173" y="3038"/>
                  </a:cubicBezTo>
                  <a:close/>
                  <a:moveTo>
                    <a:pt x="5608" y="3902"/>
                  </a:moveTo>
                  <a:cubicBezTo>
                    <a:pt x="5608" y="4843"/>
                    <a:pt x="4843" y="5608"/>
                    <a:pt x="3902" y="5608"/>
                  </a:cubicBezTo>
                  <a:cubicBezTo>
                    <a:pt x="2961" y="5608"/>
                    <a:pt x="2196" y="4843"/>
                    <a:pt x="2196" y="3902"/>
                  </a:cubicBezTo>
                  <a:cubicBezTo>
                    <a:pt x="2196" y="2961"/>
                    <a:pt x="2961" y="2196"/>
                    <a:pt x="3902" y="2196"/>
                  </a:cubicBezTo>
                  <a:cubicBezTo>
                    <a:pt x="4843" y="2196"/>
                    <a:pt x="5608" y="2961"/>
                    <a:pt x="5608" y="3902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1648806-4C26-4283-B0C6-8F514FAF19BF}"/>
                </a:ext>
              </a:extLst>
            </p:cNvPr>
            <p:cNvGrpSpPr/>
            <p:nvPr/>
          </p:nvGrpSpPr>
          <p:grpSpPr>
            <a:xfrm>
              <a:off x="6512407" y="2070560"/>
              <a:ext cx="2300242" cy="1068060"/>
              <a:chOff x="-309733" y="2524430"/>
              <a:chExt cx="2300242" cy="106806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842AB6B-C5DE-415A-BC3D-580F1662FCC1}"/>
                  </a:ext>
                </a:extLst>
              </p:cNvPr>
              <p:cNvSpPr/>
              <p:nvPr/>
            </p:nvSpPr>
            <p:spPr>
              <a:xfrm>
                <a:off x="-242494" y="2786040"/>
                <a:ext cx="2233003" cy="806450"/>
              </a:xfrm>
              <a:prstGeom prst="rect">
                <a:avLst/>
              </a:prstGeom>
              <a:noFill/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6948C43-F046-4831-B739-0065A5339739}"/>
                  </a:ext>
                </a:extLst>
              </p:cNvPr>
              <p:cNvSpPr/>
              <p:nvPr/>
            </p:nvSpPr>
            <p:spPr>
              <a:xfrm>
                <a:off x="-309733" y="2524430"/>
                <a:ext cx="1575750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 dirty="0">
                    <a:solidFill>
                      <a:schemeClr val="bg2">
                        <a:lumMod val="50000"/>
                      </a:schemeClr>
                    </a:solidFill>
                  </a:rPr>
                  <a:t>机电学院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8F2DF6F-D60F-4215-8575-C3B3885FC542}"/>
              </a:ext>
            </a:extLst>
          </p:cNvPr>
          <p:cNvGrpSpPr/>
          <p:nvPr/>
        </p:nvGrpSpPr>
        <p:grpSpPr>
          <a:xfrm>
            <a:off x="9082662" y="2070560"/>
            <a:ext cx="2687094" cy="1068060"/>
            <a:chOff x="56048" y="2227590"/>
            <a:chExt cx="2687094" cy="10680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B2E707E-299A-4B4C-AC49-B7DC3148F14D}"/>
                </a:ext>
              </a:extLst>
            </p:cNvPr>
            <p:cNvGrpSpPr/>
            <p:nvPr/>
          </p:nvGrpSpPr>
          <p:grpSpPr>
            <a:xfrm>
              <a:off x="56048" y="2227590"/>
              <a:ext cx="2687094" cy="1068060"/>
              <a:chOff x="-696585" y="2524430"/>
              <a:chExt cx="2687094" cy="1068060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7E87978-662D-489C-A16F-93891F443E02}"/>
                  </a:ext>
                </a:extLst>
              </p:cNvPr>
              <p:cNvSpPr/>
              <p:nvPr/>
            </p:nvSpPr>
            <p:spPr>
              <a:xfrm>
                <a:off x="-242494" y="2786040"/>
                <a:ext cx="2233003" cy="806450"/>
              </a:xfrm>
              <a:prstGeom prst="rect">
                <a:avLst/>
              </a:prstGeom>
              <a:noFill/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F50713A-C2B0-4538-8103-0ABA31F4E479}"/>
                  </a:ext>
                </a:extLst>
              </p:cNvPr>
              <p:cNvSpPr/>
              <p:nvPr/>
            </p:nvSpPr>
            <p:spPr>
              <a:xfrm>
                <a:off x="-696585" y="2524430"/>
                <a:ext cx="2349454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 dirty="0">
                    <a:solidFill>
                      <a:schemeClr val="bg2">
                        <a:lumMod val="50000"/>
                      </a:schemeClr>
                    </a:solidFill>
                  </a:rPr>
                  <a:t>机械与车辆学院</a:t>
                </a:r>
              </a:p>
            </p:txBody>
          </p:sp>
        </p:grpSp>
        <p:sp>
          <p:nvSpPr>
            <p:cNvPr id="24" name="group_153640">
              <a:extLst>
                <a:ext uri="{FF2B5EF4-FFF2-40B4-BE49-F238E27FC236}">
                  <a16:creationId xmlns:a16="http://schemas.microsoft.com/office/drawing/2014/main" id="{F650C67E-5DFD-4BBD-8C4D-278A560B7F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00414" y="2755810"/>
              <a:ext cx="472005" cy="471291"/>
            </a:xfrm>
            <a:custGeom>
              <a:avLst/>
              <a:gdLst>
                <a:gd name="connsiteX0" fmla="*/ 303428 w 607639"/>
                <a:gd name="connsiteY0" fmla="*/ 428739 h 606722"/>
                <a:gd name="connsiteX1" fmla="*/ 287585 w 607639"/>
                <a:gd name="connsiteY1" fmla="*/ 438782 h 606722"/>
                <a:gd name="connsiteX2" fmla="*/ 272276 w 607639"/>
                <a:gd name="connsiteY2" fmla="*/ 477446 h 606722"/>
                <a:gd name="connsiteX3" fmla="*/ 295774 w 607639"/>
                <a:gd name="connsiteY3" fmla="*/ 480112 h 606722"/>
                <a:gd name="connsiteX4" fmla="*/ 296486 w 607639"/>
                <a:gd name="connsiteY4" fmla="*/ 480201 h 606722"/>
                <a:gd name="connsiteX5" fmla="*/ 299690 w 607639"/>
                <a:gd name="connsiteY5" fmla="*/ 480290 h 606722"/>
                <a:gd name="connsiteX6" fmla="*/ 303784 w 607639"/>
                <a:gd name="connsiteY6" fmla="*/ 480290 h 606722"/>
                <a:gd name="connsiteX7" fmla="*/ 308057 w 607639"/>
                <a:gd name="connsiteY7" fmla="*/ 480290 h 606722"/>
                <a:gd name="connsiteX8" fmla="*/ 337429 w 607639"/>
                <a:gd name="connsiteY8" fmla="*/ 477002 h 606722"/>
                <a:gd name="connsiteX9" fmla="*/ 322565 w 607639"/>
                <a:gd name="connsiteY9" fmla="*/ 439316 h 606722"/>
                <a:gd name="connsiteX10" fmla="*/ 307701 w 607639"/>
                <a:gd name="connsiteY10" fmla="*/ 428739 h 606722"/>
                <a:gd name="connsiteX11" fmla="*/ 304585 w 607639"/>
                <a:gd name="connsiteY11" fmla="*/ 428739 h 606722"/>
                <a:gd name="connsiteX12" fmla="*/ 303428 w 607639"/>
                <a:gd name="connsiteY12" fmla="*/ 428739 h 606722"/>
                <a:gd name="connsiteX13" fmla="*/ 129599 w 607639"/>
                <a:gd name="connsiteY13" fmla="*/ 271417 h 606722"/>
                <a:gd name="connsiteX14" fmla="*/ 127018 w 607639"/>
                <a:gd name="connsiteY14" fmla="*/ 291149 h 606722"/>
                <a:gd name="connsiteX15" fmla="*/ 126929 w 607639"/>
                <a:gd name="connsiteY15" fmla="*/ 291860 h 606722"/>
                <a:gd name="connsiteX16" fmla="*/ 126840 w 607639"/>
                <a:gd name="connsiteY16" fmla="*/ 294793 h 606722"/>
                <a:gd name="connsiteX17" fmla="*/ 126573 w 607639"/>
                <a:gd name="connsiteY17" fmla="*/ 303326 h 606722"/>
                <a:gd name="connsiteX18" fmla="*/ 126840 w 607639"/>
                <a:gd name="connsiteY18" fmla="*/ 312125 h 606722"/>
                <a:gd name="connsiteX19" fmla="*/ 129866 w 607639"/>
                <a:gd name="connsiteY19" fmla="*/ 336745 h 606722"/>
                <a:gd name="connsiteX20" fmla="*/ 168050 w 607639"/>
                <a:gd name="connsiteY20" fmla="*/ 321813 h 606722"/>
                <a:gd name="connsiteX21" fmla="*/ 178552 w 607639"/>
                <a:gd name="connsiteY21" fmla="*/ 306881 h 606722"/>
                <a:gd name="connsiteX22" fmla="*/ 178641 w 607639"/>
                <a:gd name="connsiteY22" fmla="*/ 302704 h 606722"/>
                <a:gd name="connsiteX23" fmla="*/ 168139 w 607639"/>
                <a:gd name="connsiteY23" fmla="*/ 286705 h 606722"/>
                <a:gd name="connsiteX24" fmla="*/ 477880 w 607639"/>
                <a:gd name="connsiteY24" fmla="*/ 270350 h 606722"/>
                <a:gd name="connsiteX25" fmla="*/ 440231 w 607639"/>
                <a:gd name="connsiteY25" fmla="*/ 285105 h 606722"/>
                <a:gd name="connsiteX26" fmla="*/ 429728 w 607639"/>
                <a:gd name="connsiteY26" fmla="*/ 300570 h 606722"/>
                <a:gd name="connsiteX27" fmla="*/ 429639 w 607639"/>
                <a:gd name="connsiteY27" fmla="*/ 304215 h 606722"/>
                <a:gd name="connsiteX28" fmla="*/ 439786 w 607639"/>
                <a:gd name="connsiteY28" fmla="*/ 320036 h 606722"/>
                <a:gd name="connsiteX29" fmla="*/ 478058 w 607639"/>
                <a:gd name="connsiteY29" fmla="*/ 335234 h 606722"/>
                <a:gd name="connsiteX30" fmla="*/ 480818 w 607639"/>
                <a:gd name="connsiteY30" fmla="*/ 311503 h 606722"/>
                <a:gd name="connsiteX31" fmla="*/ 480907 w 607639"/>
                <a:gd name="connsiteY31" fmla="*/ 310703 h 606722"/>
                <a:gd name="connsiteX32" fmla="*/ 480996 w 607639"/>
                <a:gd name="connsiteY32" fmla="*/ 307592 h 606722"/>
                <a:gd name="connsiteX33" fmla="*/ 480996 w 607639"/>
                <a:gd name="connsiteY33" fmla="*/ 303326 h 606722"/>
                <a:gd name="connsiteX34" fmla="*/ 480996 w 607639"/>
                <a:gd name="connsiteY34" fmla="*/ 299148 h 606722"/>
                <a:gd name="connsiteX35" fmla="*/ 477880 w 607639"/>
                <a:gd name="connsiteY35" fmla="*/ 270350 h 606722"/>
                <a:gd name="connsiteX36" fmla="*/ 384157 w 607639"/>
                <a:gd name="connsiteY36" fmla="*/ 145560 h 606722"/>
                <a:gd name="connsiteX37" fmla="*/ 367691 w 607639"/>
                <a:gd name="connsiteY37" fmla="*/ 187157 h 606722"/>
                <a:gd name="connsiteX38" fmla="*/ 303695 w 607639"/>
                <a:gd name="connsiteY38" fmla="*/ 228576 h 606722"/>
                <a:gd name="connsiteX39" fmla="*/ 302360 w 607639"/>
                <a:gd name="connsiteY39" fmla="*/ 228487 h 606722"/>
                <a:gd name="connsiteX40" fmla="*/ 300402 w 607639"/>
                <a:gd name="connsiteY40" fmla="*/ 228487 h 606722"/>
                <a:gd name="connsiteX41" fmla="*/ 238810 w 607639"/>
                <a:gd name="connsiteY41" fmla="*/ 186179 h 606722"/>
                <a:gd name="connsiteX42" fmla="*/ 222967 w 607639"/>
                <a:gd name="connsiteY42" fmla="*/ 145826 h 606722"/>
                <a:gd name="connsiteX43" fmla="*/ 145709 w 607639"/>
                <a:gd name="connsiteY43" fmla="*/ 223421 h 606722"/>
                <a:gd name="connsiteX44" fmla="*/ 187186 w 607639"/>
                <a:gd name="connsiteY44" fmla="*/ 239775 h 606722"/>
                <a:gd name="connsiteX45" fmla="*/ 187720 w 607639"/>
                <a:gd name="connsiteY45" fmla="*/ 240042 h 606722"/>
                <a:gd name="connsiteX46" fmla="*/ 229197 w 607639"/>
                <a:gd name="connsiteY46" fmla="*/ 304481 h 606722"/>
                <a:gd name="connsiteX47" fmla="*/ 229197 w 607639"/>
                <a:gd name="connsiteY47" fmla="*/ 307325 h 606722"/>
                <a:gd name="connsiteX48" fmla="*/ 186741 w 607639"/>
                <a:gd name="connsiteY48" fmla="*/ 368743 h 606722"/>
                <a:gd name="connsiteX49" fmla="*/ 146332 w 607639"/>
                <a:gd name="connsiteY49" fmla="*/ 384564 h 606722"/>
                <a:gd name="connsiteX50" fmla="*/ 224124 w 607639"/>
                <a:gd name="connsiteY50" fmla="*/ 461447 h 606722"/>
                <a:gd name="connsiteX51" fmla="*/ 240768 w 607639"/>
                <a:gd name="connsiteY51" fmla="*/ 419584 h 606722"/>
                <a:gd name="connsiteX52" fmla="*/ 304763 w 607639"/>
                <a:gd name="connsiteY52" fmla="*/ 378165 h 606722"/>
                <a:gd name="connsiteX53" fmla="*/ 306098 w 607639"/>
                <a:gd name="connsiteY53" fmla="*/ 378165 h 606722"/>
                <a:gd name="connsiteX54" fmla="*/ 308057 w 607639"/>
                <a:gd name="connsiteY54" fmla="*/ 378253 h 606722"/>
                <a:gd name="connsiteX55" fmla="*/ 369649 w 607639"/>
                <a:gd name="connsiteY55" fmla="*/ 420561 h 606722"/>
                <a:gd name="connsiteX56" fmla="*/ 385314 w 607639"/>
                <a:gd name="connsiteY56" fmla="*/ 460558 h 606722"/>
                <a:gd name="connsiteX57" fmla="*/ 461948 w 607639"/>
                <a:gd name="connsiteY57" fmla="*/ 383231 h 606722"/>
                <a:gd name="connsiteX58" fmla="*/ 420560 w 607639"/>
                <a:gd name="connsiteY58" fmla="*/ 366877 h 606722"/>
                <a:gd name="connsiteX59" fmla="*/ 379084 w 607639"/>
                <a:gd name="connsiteY59" fmla="*/ 302970 h 606722"/>
                <a:gd name="connsiteX60" fmla="*/ 379084 w 607639"/>
                <a:gd name="connsiteY60" fmla="*/ 299682 h 606722"/>
                <a:gd name="connsiteX61" fmla="*/ 421540 w 607639"/>
                <a:gd name="connsiteY61" fmla="*/ 238086 h 606722"/>
                <a:gd name="connsiteX62" fmla="*/ 461503 w 607639"/>
                <a:gd name="connsiteY62" fmla="*/ 222443 h 606722"/>
                <a:gd name="connsiteX63" fmla="*/ 384157 w 607639"/>
                <a:gd name="connsiteY63" fmla="*/ 145560 h 606722"/>
                <a:gd name="connsiteX64" fmla="*/ 303784 w 607639"/>
                <a:gd name="connsiteY64" fmla="*/ 126361 h 606722"/>
                <a:gd name="connsiteX65" fmla="*/ 299601 w 607639"/>
                <a:gd name="connsiteY65" fmla="*/ 126450 h 606722"/>
                <a:gd name="connsiteX66" fmla="*/ 270941 w 607639"/>
                <a:gd name="connsiteY66" fmla="*/ 129561 h 606722"/>
                <a:gd name="connsiteX67" fmla="*/ 285805 w 607639"/>
                <a:gd name="connsiteY67" fmla="*/ 167425 h 606722"/>
                <a:gd name="connsiteX68" fmla="*/ 300758 w 607639"/>
                <a:gd name="connsiteY68" fmla="*/ 177913 h 606722"/>
                <a:gd name="connsiteX69" fmla="*/ 303873 w 607639"/>
                <a:gd name="connsiteY69" fmla="*/ 178002 h 606722"/>
                <a:gd name="connsiteX70" fmla="*/ 305030 w 607639"/>
                <a:gd name="connsiteY70" fmla="*/ 178002 h 606722"/>
                <a:gd name="connsiteX71" fmla="*/ 320873 w 607639"/>
                <a:gd name="connsiteY71" fmla="*/ 167958 h 606722"/>
                <a:gd name="connsiteX72" fmla="*/ 336183 w 607639"/>
                <a:gd name="connsiteY72" fmla="*/ 129472 h 606722"/>
                <a:gd name="connsiteX73" fmla="*/ 311973 w 607639"/>
                <a:gd name="connsiteY73" fmla="*/ 126539 h 606722"/>
                <a:gd name="connsiteX74" fmla="*/ 308057 w 607639"/>
                <a:gd name="connsiteY74" fmla="*/ 126450 h 606722"/>
                <a:gd name="connsiteX75" fmla="*/ 303784 w 607639"/>
                <a:gd name="connsiteY75" fmla="*/ 126361 h 606722"/>
                <a:gd name="connsiteX76" fmla="*/ 303784 w 607639"/>
                <a:gd name="connsiteY76" fmla="*/ 75787 h 606722"/>
                <a:gd name="connsiteX77" fmla="*/ 309036 w 607639"/>
                <a:gd name="connsiteY77" fmla="*/ 75876 h 606722"/>
                <a:gd name="connsiteX78" fmla="*/ 311884 w 607639"/>
                <a:gd name="connsiteY78" fmla="*/ 75965 h 606722"/>
                <a:gd name="connsiteX79" fmla="*/ 313931 w 607639"/>
                <a:gd name="connsiteY79" fmla="*/ 76054 h 606722"/>
                <a:gd name="connsiteX80" fmla="*/ 531462 w 607639"/>
                <a:gd name="connsiteY80" fmla="*/ 293282 h 606722"/>
                <a:gd name="connsiteX81" fmla="*/ 531551 w 607639"/>
                <a:gd name="connsiteY81" fmla="*/ 295237 h 606722"/>
                <a:gd name="connsiteX82" fmla="*/ 531640 w 607639"/>
                <a:gd name="connsiteY82" fmla="*/ 298082 h 606722"/>
                <a:gd name="connsiteX83" fmla="*/ 531640 w 607639"/>
                <a:gd name="connsiteY83" fmla="*/ 303326 h 606722"/>
                <a:gd name="connsiteX84" fmla="*/ 531640 w 607639"/>
                <a:gd name="connsiteY84" fmla="*/ 308570 h 606722"/>
                <a:gd name="connsiteX85" fmla="*/ 531551 w 607639"/>
                <a:gd name="connsiteY85" fmla="*/ 311236 h 606722"/>
                <a:gd name="connsiteX86" fmla="*/ 531462 w 607639"/>
                <a:gd name="connsiteY86" fmla="*/ 313458 h 606722"/>
                <a:gd name="connsiteX87" fmla="*/ 531195 w 607639"/>
                <a:gd name="connsiteY87" fmla="*/ 317458 h 606722"/>
                <a:gd name="connsiteX88" fmla="*/ 531195 w 607639"/>
                <a:gd name="connsiteY88" fmla="*/ 317636 h 606722"/>
                <a:gd name="connsiteX89" fmla="*/ 313931 w 607639"/>
                <a:gd name="connsiteY89" fmla="*/ 530686 h 606722"/>
                <a:gd name="connsiteX90" fmla="*/ 312062 w 607639"/>
                <a:gd name="connsiteY90" fmla="*/ 530686 h 606722"/>
                <a:gd name="connsiteX91" fmla="*/ 309036 w 607639"/>
                <a:gd name="connsiteY91" fmla="*/ 530864 h 606722"/>
                <a:gd name="connsiteX92" fmla="*/ 303784 w 607639"/>
                <a:gd name="connsiteY92" fmla="*/ 530864 h 606722"/>
                <a:gd name="connsiteX93" fmla="*/ 298622 w 607639"/>
                <a:gd name="connsiteY93" fmla="*/ 530864 h 606722"/>
                <a:gd name="connsiteX94" fmla="*/ 295863 w 607639"/>
                <a:gd name="connsiteY94" fmla="*/ 530775 h 606722"/>
                <a:gd name="connsiteX95" fmla="*/ 293816 w 607639"/>
                <a:gd name="connsiteY95" fmla="*/ 530686 h 606722"/>
                <a:gd name="connsiteX96" fmla="*/ 76462 w 607639"/>
                <a:gd name="connsiteY96" fmla="*/ 318525 h 606722"/>
                <a:gd name="connsiteX97" fmla="*/ 76373 w 607639"/>
                <a:gd name="connsiteY97" fmla="*/ 316836 h 606722"/>
                <a:gd name="connsiteX98" fmla="*/ 76195 w 607639"/>
                <a:gd name="connsiteY98" fmla="*/ 314080 h 606722"/>
                <a:gd name="connsiteX99" fmla="*/ 76017 w 607639"/>
                <a:gd name="connsiteY99" fmla="*/ 309636 h 606722"/>
                <a:gd name="connsiteX100" fmla="*/ 76017 w 607639"/>
                <a:gd name="connsiteY100" fmla="*/ 309103 h 606722"/>
                <a:gd name="connsiteX101" fmla="*/ 75928 w 607639"/>
                <a:gd name="connsiteY101" fmla="*/ 303326 h 606722"/>
                <a:gd name="connsiteX102" fmla="*/ 76017 w 607639"/>
                <a:gd name="connsiteY102" fmla="*/ 297637 h 606722"/>
                <a:gd name="connsiteX103" fmla="*/ 76017 w 607639"/>
                <a:gd name="connsiteY103" fmla="*/ 297015 h 606722"/>
                <a:gd name="connsiteX104" fmla="*/ 76195 w 607639"/>
                <a:gd name="connsiteY104" fmla="*/ 292660 h 606722"/>
                <a:gd name="connsiteX105" fmla="*/ 76373 w 607639"/>
                <a:gd name="connsiteY105" fmla="*/ 290082 h 606722"/>
                <a:gd name="connsiteX106" fmla="*/ 76462 w 607639"/>
                <a:gd name="connsiteY106" fmla="*/ 288305 h 606722"/>
                <a:gd name="connsiteX107" fmla="*/ 293727 w 607639"/>
                <a:gd name="connsiteY107" fmla="*/ 76054 h 606722"/>
                <a:gd name="connsiteX108" fmla="*/ 295774 w 607639"/>
                <a:gd name="connsiteY108" fmla="*/ 75965 h 606722"/>
                <a:gd name="connsiteX109" fmla="*/ 298533 w 607639"/>
                <a:gd name="connsiteY109" fmla="*/ 75876 h 606722"/>
                <a:gd name="connsiteX110" fmla="*/ 303784 w 607639"/>
                <a:gd name="connsiteY110" fmla="*/ 75787 h 606722"/>
                <a:gd name="connsiteX111" fmla="*/ 303775 w 607639"/>
                <a:gd name="connsiteY111" fmla="*/ 50567 h 606722"/>
                <a:gd name="connsiteX112" fmla="*/ 50644 w 607639"/>
                <a:gd name="connsiteY112" fmla="*/ 303317 h 606722"/>
                <a:gd name="connsiteX113" fmla="*/ 303775 w 607639"/>
                <a:gd name="connsiteY113" fmla="*/ 556155 h 606722"/>
                <a:gd name="connsiteX114" fmla="*/ 556995 w 607639"/>
                <a:gd name="connsiteY114" fmla="*/ 303317 h 606722"/>
                <a:gd name="connsiteX115" fmla="*/ 303775 w 607639"/>
                <a:gd name="connsiteY115" fmla="*/ 50567 h 606722"/>
                <a:gd name="connsiteX116" fmla="*/ 303775 w 607639"/>
                <a:gd name="connsiteY116" fmla="*/ 0 h 606722"/>
                <a:gd name="connsiteX117" fmla="*/ 607639 w 607639"/>
                <a:gd name="connsiteY117" fmla="*/ 303317 h 606722"/>
                <a:gd name="connsiteX118" fmla="*/ 303775 w 607639"/>
                <a:gd name="connsiteY118" fmla="*/ 606722 h 606722"/>
                <a:gd name="connsiteX119" fmla="*/ 0 w 607639"/>
                <a:gd name="connsiteY119" fmla="*/ 303317 h 606722"/>
                <a:gd name="connsiteX120" fmla="*/ 303775 w 607639"/>
                <a:gd name="connsiteY12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607639" h="606722">
                  <a:moveTo>
                    <a:pt x="303428" y="428739"/>
                  </a:moveTo>
                  <a:cubicBezTo>
                    <a:pt x="296664" y="428472"/>
                    <a:pt x="290166" y="432738"/>
                    <a:pt x="287585" y="438782"/>
                  </a:cubicBezTo>
                  <a:lnTo>
                    <a:pt x="272276" y="477446"/>
                  </a:lnTo>
                  <a:cubicBezTo>
                    <a:pt x="280020" y="478868"/>
                    <a:pt x="287852" y="479757"/>
                    <a:pt x="295774" y="480112"/>
                  </a:cubicBezTo>
                  <a:cubicBezTo>
                    <a:pt x="296041" y="480112"/>
                    <a:pt x="296219" y="480201"/>
                    <a:pt x="296486" y="480201"/>
                  </a:cubicBezTo>
                  <a:cubicBezTo>
                    <a:pt x="297554" y="480201"/>
                    <a:pt x="298622" y="480290"/>
                    <a:pt x="299690" y="480290"/>
                  </a:cubicBezTo>
                  <a:cubicBezTo>
                    <a:pt x="301025" y="480290"/>
                    <a:pt x="302449" y="480290"/>
                    <a:pt x="303784" y="480290"/>
                  </a:cubicBezTo>
                  <a:cubicBezTo>
                    <a:pt x="305208" y="480290"/>
                    <a:pt x="306632" y="480290"/>
                    <a:pt x="308057" y="480290"/>
                  </a:cubicBezTo>
                  <a:cubicBezTo>
                    <a:pt x="317936" y="480024"/>
                    <a:pt x="327727" y="478957"/>
                    <a:pt x="337429" y="477002"/>
                  </a:cubicBezTo>
                  <a:lnTo>
                    <a:pt x="322565" y="439316"/>
                  </a:lnTo>
                  <a:cubicBezTo>
                    <a:pt x="320072" y="433005"/>
                    <a:pt x="314020" y="428916"/>
                    <a:pt x="307701" y="428739"/>
                  </a:cubicBezTo>
                  <a:cubicBezTo>
                    <a:pt x="305831" y="428739"/>
                    <a:pt x="305831" y="428739"/>
                    <a:pt x="304585" y="428739"/>
                  </a:cubicBezTo>
                  <a:cubicBezTo>
                    <a:pt x="304051" y="428739"/>
                    <a:pt x="304051" y="428739"/>
                    <a:pt x="303428" y="428739"/>
                  </a:cubicBezTo>
                  <a:close/>
                  <a:moveTo>
                    <a:pt x="129599" y="271417"/>
                  </a:moveTo>
                  <a:cubicBezTo>
                    <a:pt x="128353" y="277994"/>
                    <a:pt x="127463" y="284572"/>
                    <a:pt x="127018" y="291149"/>
                  </a:cubicBezTo>
                  <a:cubicBezTo>
                    <a:pt x="127018" y="291416"/>
                    <a:pt x="127018" y="291682"/>
                    <a:pt x="126929" y="291860"/>
                  </a:cubicBezTo>
                  <a:cubicBezTo>
                    <a:pt x="126929" y="292838"/>
                    <a:pt x="126840" y="293815"/>
                    <a:pt x="126840" y="294793"/>
                  </a:cubicBezTo>
                  <a:cubicBezTo>
                    <a:pt x="126662" y="297637"/>
                    <a:pt x="126573" y="300482"/>
                    <a:pt x="126573" y="303326"/>
                  </a:cubicBezTo>
                  <a:cubicBezTo>
                    <a:pt x="126573" y="306259"/>
                    <a:pt x="126662" y="309192"/>
                    <a:pt x="126840" y="312125"/>
                  </a:cubicBezTo>
                  <a:cubicBezTo>
                    <a:pt x="127196" y="320391"/>
                    <a:pt x="128264" y="328568"/>
                    <a:pt x="129866" y="336745"/>
                  </a:cubicBezTo>
                  <a:lnTo>
                    <a:pt x="168050" y="321813"/>
                  </a:lnTo>
                  <a:cubicBezTo>
                    <a:pt x="174280" y="319236"/>
                    <a:pt x="178463" y="313192"/>
                    <a:pt x="178552" y="306881"/>
                  </a:cubicBezTo>
                  <a:cubicBezTo>
                    <a:pt x="178552" y="305370"/>
                    <a:pt x="178552" y="303859"/>
                    <a:pt x="178641" y="302704"/>
                  </a:cubicBezTo>
                  <a:cubicBezTo>
                    <a:pt x="178819" y="295949"/>
                    <a:pt x="174636" y="289549"/>
                    <a:pt x="168139" y="286705"/>
                  </a:cubicBezTo>
                  <a:close/>
                  <a:moveTo>
                    <a:pt x="477880" y="270350"/>
                  </a:moveTo>
                  <a:lnTo>
                    <a:pt x="440231" y="285105"/>
                  </a:lnTo>
                  <a:cubicBezTo>
                    <a:pt x="434000" y="287594"/>
                    <a:pt x="429817" y="293638"/>
                    <a:pt x="429728" y="300570"/>
                  </a:cubicBezTo>
                  <a:cubicBezTo>
                    <a:pt x="429728" y="302348"/>
                    <a:pt x="429728" y="302348"/>
                    <a:pt x="429639" y="304215"/>
                  </a:cubicBezTo>
                  <a:cubicBezTo>
                    <a:pt x="429461" y="311058"/>
                    <a:pt x="433644" y="317458"/>
                    <a:pt x="439786" y="320036"/>
                  </a:cubicBezTo>
                  <a:lnTo>
                    <a:pt x="478058" y="335234"/>
                  </a:lnTo>
                  <a:cubicBezTo>
                    <a:pt x="479572" y="327413"/>
                    <a:pt x="480462" y="319502"/>
                    <a:pt x="480818" y="311503"/>
                  </a:cubicBezTo>
                  <a:cubicBezTo>
                    <a:pt x="480818" y="311236"/>
                    <a:pt x="480818" y="310970"/>
                    <a:pt x="480907" y="310703"/>
                  </a:cubicBezTo>
                  <a:cubicBezTo>
                    <a:pt x="480907" y="309636"/>
                    <a:pt x="480996" y="308570"/>
                    <a:pt x="480996" y="307592"/>
                  </a:cubicBezTo>
                  <a:cubicBezTo>
                    <a:pt x="480996" y="306170"/>
                    <a:pt x="480996" y="304748"/>
                    <a:pt x="480996" y="303326"/>
                  </a:cubicBezTo>
                  <a:cubicBezTo>
                    <a:pt x="480996" y="301904"/>
                    <a:pt x="480996" y="300482"/>
                    <a:pt x="480996" y="299148"/>
                  </a:cubicBezTo>
                  <a:cubicBezTo>
                    <a:pt x="480729" y="289460"/>
                    <a:pt x="479661" y="279861"/>
                    <a:pt x="477880" y="270350"/>
                  </a:cubicBezTo>
                  <a:close/>
                  <a:moveTo>
                    <a:pt x="384157" y="145560"/>
                  </a:moveTo>
                  <a:lnTo>
                    <a:pt x="367691" y="187157"/>
                  </a:lnTo>
                  <a:cubicBezTo>
                    <a:pt x="356832" y="212755"/>
                    <a:pt x="331376" y="229376"/>
                    <a:pt x="303695" y="228576"/>
                  </a:cubicBezTo>
                  <a:cubicBezTo>
                    <a:pt x="302983" y="228576"/>
                    <a:pt x="302983" y="228576"/>
                    <a:pt x="302360" y="228487"/>
                  </a:cubicBezTo>
                  <a:cubicBezTo>
                    <a:pt x="301381" y="228487"/>
                    <a:pt x="301381" y="228487"/>
                    <a:pt x="300402" y="228487"/>
                  </a:cubicBezTo>
                  <a:cubicBezTo>
                    <a:pt x="273255" y="228042"/>
                    <a:pt x="249045" y="211510"/>
                    <a:pt x="238810" y="186179"/>
                  </a:cubicBezTo>
                  <a:lnTo>
                    <a:pt x="222967" y="145826"/>
                  </a:lnTo>
                  <a:cubicBezTo>
                    <a:pt x="189767" y="162892"/>
                    <a:pt x="162620" y="190090"/>
                    <a:pt x="145709" y="223421"/>
                  </a:cubicBezTo>
                  <a:lnTo>
                    <a:pt x="187186" y="239775"/>
                  </a:lnTo>
                  <a:lnTo>
                    <a:pt x="187720" y="240042"/>
                  </a:lnTo>
                  <a:cubicBezTo>
                    <a:pt x="213354" y="250885"/>
                    <a:pt x="229998" y="276306"/>
                    <a:pt x="229197" y="304481"/>
                  </a:cubicBezTo>
                  <a:cubicBezTo>
                    <a:pt x="229197" y="305281"/>
                    <a:pt x="229197" y="306081"/>
                    <a:pt x="229197" y="307325"/>
                  </a:cubicBezTo>
                  <a:cubicBezTo>
                    <a:pt x="228752" y="334346"/>
                    <a:pt x="212108" y="358522"/>
                    <a:pt x="186741" y="368743"/>
                  </a:cubicBezTo>
                  <a:lnTo>
                    <a:pt x="146332" y="384564"/>
                  </a:lnTo>
                  <a:cubicBezTo>
                    <a:pt x="163510" y="417717"/>
                    <a:pt x="190835" y="444648"/>
                    <a:pt x="224124" y="461447"/>
                  </a:cubicBezTo>
                  <a:lnTo>
                    <a:pt x="240768" y="419584"/>
                  </a:lnTo>
                  <a:cubicBezTo>
                    <a:pt x="251627" y="393986"/>
                    <a:pt x="277082" y="377365"/>
                    <a:pt x="304763" y="378165"/>
                  </a:cubicBezTo>
                  <a:cubicBezTo>
                    <a:pt x="305475" y="378165"/>
                    <a:pt x="305475" y="378165"/>
                    <a:pt x="306098" y="378165"/>
                  </a:cubicBezTo>
                  <a:cubicBezTo>
                    <a:pt x="307077" y="378253"/>
                    <a:pt x="307077" y="378253"/>
                    <a:pt x="308057" y="378253"/>
                  </a:cubicBezTo>
                  <a:cubicBezTo>
                    <a:pt x="335114" y="378698"/>
                    <a:pt x="359413" y="395230"/>
                    <a:pt x="369649" y="420561"/>
                  </a:cubicBezTo>
                  <a:lnTo>
                    <a:pt x="385314" y="460558"/>
                  </a:lnTo>
                  <a:cubicBezTo>
                    <a:pt x="418246" y="443404"/>
                    <a:pt x="445215" y="416295"/>
                    <a:pt x="461948" y="383231"/>
                  </a:cubicBezTo>
                  <a:lnTo>
                    <a:pt x="420560" y="366877"/>
                  </a:lnTo>
                  <a:cubicBezTo>
                    <a:pt x="394838" y="355944"/>
                    <a:pt x="378193" y="330613"/>
                    <a:pt x="379084" y="302970"/>
                  </a:cubicBezTo>
                  <a:cubicBezTo>
                    <a:pt x="379084" y="301193"/>
                    <a:pt x="379084" y="301193"/>
                    <a:pt x="379084" y="299682"/>
                  </a:cubicBezTo>
                  <a:cubicBezTo>
                    <a:pt x="379529" y="272572"/>
                    <a:pt x="396173" y="248308"/>
                    <a:pt x="421540" y="238086"/>
                  </a:cubicBezTo>
                  <a:lnTo>
                    <a:pt x="461503" y="222443"/>
                  </a:lnTo>
                  <a:cubicBezTo>
                    <a:pt x="444414" y="189468"/>
                    <a:pt x="417356" y="162447"/>
                    <a:pt x="384157" y="145560"/>
                  </a:cubicBezTo>
                  <a:close/>
                  <a:moveTo>
                    <a:pt x="303784" y="126361"/>
                  </a:moveTo>
                  <a:cubicBezTo>
                    <a:pt x="302360" y="126361"/>
                    <a:pt x="301025" y="126361"/>
                    <a:pt x="299601" y="126450"/>
                  </a:cubicBezTo>
                  <a:cubicBezTo>
                    <a:pt x="289988" y="126628"/>
                    <a:pt x="280376" y="127694"/>
                    <a:pt x="270941" y="129561"/>
                  </a:cubicBezTo>
                  <a:lnTo>
                    <a:pt x="285805" y="167425"/>
                  </a:lnTo>
                  <a:cubicBezTo>
                    <a:pt x="288386" y="173647"/>
                    <a:pt x="294439" y="177824"/>
                    <a:pt x="300758" y="177913"/>
                  </a:cubicBezTo>
                  <a:cubicBezTo>
                    <a:pt x="302538" y="177913"/>
                    <a:pt x="302538" y="177913"/>
                    <a:pt x="303873" y="178002"/>
                  </a:cubicBezTo>
                  <a:cubicBezTo>
                    <a:pt x="304407" y="178002"/>
                    <a:pt x="304407" y="178002"/>
                    <a:pt x="305030" y="178002"/>
                  </a:cubicBezTo>
                  <a:cubicBezTo>
                    <a:pt x="311795" y="178180"/>
                    <a:pt x="318292" y="174002"/>
                    <a:pt x="320873" y="167958"/>
                  </a:cubicBezTo>
                  <a:lnTo>
                    <a:pt x="336183" y="129472"/>
                  </a:lnTo>
                  <a:cubicBezTo>
                    <a:pt x="328172" y="127961"/>
                    <a:pt x="320072" y="126983"/>
                    <a:pt x="311973" y="126539"/>
                  </a:cubicBezTo>
                  <a:cubicBezTo>
                    <a:pt x="310638" y="126539"/>
                    <a:pt x="309303" y="126450"/>
                    <a:pt x="308057" y="126450"/>
                  </a:cubicBezTo>
                  <a:cubicBezTo>
                    <a:pt x="306632" y="126361"/>
                    <a:pt x="305208" y="126361"/>
                    <a:pt x="303784" y="126361"/>
                  </a:cubicBezTo>
                  <a:close/>
                  <a:moveTo>
                    <a:pt x="303784" y="75787"/>
                  </a:moveTo>
                  <a:cubicBezTo>
                    <a:pt x="305564" y="75787"/>
                    <a:pt x="307344" y="75876"/>
                    <a:pt x="309036" y="75876"/>
                  </a:cubicBezTo>
                  <a:cubicBezTo>
                    <a:pt x="310015" y="75876"/>
                    <a:pt x="310905" y="75965"/>
                    <a:pt x="311884" y="75965"/>
                  </a:cubicBezTo>
                  <a:cubicBezTo>
                    <a:pt x="312507" y="75965"/>
                    <a:pt x="313219" y="76054"/>
                    <a:pt x="313931" y="76054"/>
                  </a:cubicBezTo>
                  <a:cubicBezTo>
                    <a:pt x="431686" y="81209"/>
                    <a:pt x="526300" y="175602"/>
                    <a:pt x="531462" y="293282"/>
                  </a:cubicBezTo>
                  <a:cubicBezTo>
                    <a:pt x="531462" y="293904"/>
                    <a:pt x="531462" y="294526"/>
                    <a:pt x="531551" y="295237"/>
                  </a:cubicBezTo>
                  <a:cubicBezTo>
                    <a:pt x="531551" y="296215"/>
                    <a:pt x="531551" y="297104"/>
                    <a:pt x="531640" y="298082"/>
                  </a:cubicBezTo>
                  <a:cubicBezTo>
                    <a:pt x="531640" y="299859"/>
                    <a:pt x="531640" y="301637"/>
                    <a:pt x="531640" y="303326"/>
                  </a:cubicBezTo>
                  <a:cubicBezTo>
                    <a:pt x="531640" y="305103"/>
                    <a:pt x="531640" y="306881"/>
                    <a:pt x="531640" y="308570"/>
                  </a:cubicBezTo>
                  <a:cubicBezTo>
                    <a:pt x="531551" y="309459"/>
                    <a:pt x="531551" y="310347"/>
                    <a:pt x="531551" y="311236"/>
                  </a:cubicBezTo>
                  <a:cubicBezTo>
                    <a:pt x="531462" y="311947"/>
                    <a:pt x="531462" y="312747"/>
                    <a:pt x="531462" y="313458"/>
                  </a:cubicBezTo>
                  <a:cubicBezTo>
                    <a:pt x="531373" y="314792"/>
                    <a:pt x="531284" y="316125"/>
                    <a:pt x="531195" y="317458"/>
                  </a:cubicBezTo>
                  <a:cubicBezTo>
                    <a:pt x="531195" y="317458"/>
                    <a:pt x="531195" y="317547"/>
                    <a:pt x="531195" y="317636"/>
                  </a:cubicBezTo>
                  <a:cubicBezTo>
                    <a:pt x="524075" y="433272"/>
                    <a:pt x="430351" y="525531"/>
                    <a:pt x="313931" y="530686"/>
                  </a:cubicBezTo>
                  <a:cubicBezTo>
                    <a:pt x="313308" y="530686"/>
                    <a:pt x="312685" y="530686"/>
                    <a:pt x="312062" y="530686"/>
                  </a:cubicBezTo>
                  <a:cubicBezTo>
                    <a:pt x="311083" y="530775"/>
                    <a:pt x="310104" y="530775"/>
                    <a:pt x="309036" y="530864"/>
                  </a:cubicBezTo>
                  <a:cubicBezTo>
                    <a:pt x="307344" y="530864"/>
                    <a:pt x="305564" y="530864"/>
                    <a:pt x="303784" y="530864"/>
                  </a:cubicBezTo>
                  <a:cubicBezTo>
                    <a:pt x="302093" y="530864"/>
                    <a:pt x="300313" y="530864"/>
                    <a:pt x="298622" y="530864"/>
                  </a:cubicBezTo>
                  <a:cubicBezTo>
                    <a:pt x="297732" y="530775"/>
                    <a:pt x="296842" y="530775"/>
                    <a:pt x="295863" y="530775"/>
                  </a:cubicBezTo>
                  <a:cubicBezTo>
                    <a:pt x="295151" y="530686"/>
                    <a:pt x="294528" y="530686"/>
                    <a:pt x="293816" y="530686"/>
                  </a:cubicBezTo>
                  <a:cubicBezTo>
                    <a:pt x="177662" y="525620"/>
                    <a:pt x="84117" y="433805"/>
                    <a:pt x="76462" y="318525"/>
                  </a:cubicBezTo>
                  <a:cubicBezTo>
                    <a:pt x="76462" y="317991"/>
                    <a:pt x="76373" y="317369"/>
                    <a:pt x="76373" y="316836"/>
                  </a:cubicBezTo>
                  <a:cubicBezTo>
                    <a:pt x="76284" y="315947"/>
                    <a:pt x="76284" y="315058"/>
                    <a:pt x="76195" y="314080"/>
                  </a:cubicBezTo>
                  <a:cubicBezTo>
                    <a:pt x="76106" y="312658"/>
                    <a:pt x="76106" y="311147"/>
                    <a:pt x="76017" y="309636"/>
                  </a:cubicBezTo>
                  <a:cubicBezTo>
                    <a:pt x="76017" y="309459"/>
                    <a:pt x="76017" y="309281"/>
                    <a:pt x="76017" y="309103"/>
                  </a:cubicBezTo>
                  <a:cubicBezTo>
                    <a:pt x="76017" y="307237"/>
                    <a:pt x="75928" y="305281"/>
                    <a:pt x="75928" y="303326"/>
                  </a:cubicBezTo>
                  <a:cubicBezTo>
                    <a:pt x="75928" y="301459"/>
                    <a:pt x="76017" y="299504"/>
                    <a:pt x="76017" y="297637"/>
                  </a:cubicBezTo>
                  <a:cubicBezTo>
                    <a:pt x="76017" y="297460"/>
                    <a:pt x="76017" y="297282"/>
                    <a:pt x="76017" y="297015"/>
                  </a:cubicBezTo>
                  <a:cubicBezTo>
                    <a:pt x="76106" y="295593"/>
                    <a:pt x="76106" y="294082"/>
                    <a:pt x="76195" y="292660"/>
                  </a:cubicBezTo>
                  <a:cubicBezTo>
                    <a:pt x="76284" y="291771"/>
                    <a:pt x="76284" y="290971"/>
                    <a:pt x="76373" y="290082"/>
                  </a:cubicBezTo>
                  <a:cubicBezTo>
                    <a:pt x="76373" y="289549"/>
                    <a:pt x="76462" y="288927"/>
                    <a:pt x="76462" y="288305"/>
                  </a:cubicBezTo>
                  <a:cubicBezTo>
                    <a:pt x="84028" y="173024"/>
                    <a:pt x="177573" y="81120"/>
                    <a:pt x="293727" y="76054"/>
                  </a:cubicBezTo>
                  <a:cubicBezTo>
                    <a:pt x="294350" y="76054"/>
                    <a:pt x="295062" y="75965"/>
                    <a:pt x="295774" y="75965"/>
                  </a:cubicBezTo>
                  <a:cubicBezTo>
                    <a:pt x="296664" y="75965"/>
                    <a:pt x="297643" y="75876"/>
                    <a:pt x="298533" y="75876"/>
                  </a:cubicBezTo>
                  <a:cubicBezTo>
                    <a:pt x="300313" y="75876"/>
                    <a:pt x="302093" y="75787"/>
                    <a:pt x="303784" y="75787"/>
                  </a:cubicBezTo>
                  <a:close/>
                  <a:moveTo>
                    <a:pt x="303775" y="50567"/>
                  </a:moveTo>
                  <a:cubicBezTo>
                    <a:pt x="163948" y="50567"/>
                    <a:pt x="50644" y="163701"/>
                    <a:pt x="50644" y="303317"/>
                  </a:cubicBezTo>
                  <a:cubicBezTo>
                    <a:pt x="50644" y="442933"/>
                    <a:pt x="163948" y="556155"/>
                    <a:pt x="303775" y="556155"/>
                  </a:cubicBezTo>
                  <a:cubicBezTo>
                    <a:pt x="443603" y="556155"/>
                    <a:pt x="556995" y="442933"/>
                    <a:pt x="556995" y="303317"/>
                  </a:cubicBezTo>
                  <a:cubicBezTo>
                    <a:pt x="556995" y="163701"/>
                    <a:pt x="443603" y="50567"/>
                    <a:pt x="303775" y="50567"/>
                  </a:cubicBezTo>
                  <a:close/>
                  <a:moveTo>
                    <a:pt x="303775" y="0"/>
                  </a:moveTo>
                  <a:cubicBezTo>
                    <a:pt x="471550" y="0"/>
                    <a:pt x="607639" y="135795"/>
                    <a:pt x="607639" y="303317"/>
                  </a:cubicBezTo>
                  <a:cubicBezTo>
                    <a:pt x="607639" y="470839"/>
                    <a:pt x="471550" y="606722"/>
                    <a:pt x="303775" y="606722"/>
                  </a:cubicBezTo>
                  <a:cubicBezTo>
                    <a:pt x="136000" y="606722"/>
                    <a:pt x="0" y="470839"/>
                    <a:pt x="0" y="303317"/>
                  </a:cubicBezTo>
                  <a:cubicBezTo>
                    <a:pt x="0" y="135795"/>
                    <a:pt x="136000" y="0"/>
                    <a:pt x="303775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13AD583-579A-44BD-AF28-E8ADB08BE8CE}"/>
              </a:ext>
            </a:extLst>
          </p:cNvPr>
          <p:cNvSpPr txBox="1"/>
          <p:nvPr/>
        </p:nvSpPr>
        <p:spPr>
          <a:xfrm>
            <a:off x="3462287" y="3307630"/>
            <a:ext cx="2233003" cy="212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/>
              <a:t>下设飞行器工程、飞行器控制、发射与推进工程和力学四个系，及深空探测技术等研究所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67A7EA-04AB-448F-9840-D251236D8591}"/>
              </a:ext>
            </a:extLst>
          </p:cNvPr>
          <p:cNvSpPr txBox="1"/>
          <p:nvPr/>
        </p:nvSpPr>
        <p:spPr>
          <a:xfrm>
            <a:off x="6576252" y="3307630"/>
            <a:ext cx="2233003" cy="212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/>
              <a:t>前身是</a:t>
            </a:r>
            <a:r>
              <a:rPr lang="en-US" altLang="zh-CN" dirty="0"/>
              <a:t>1954</a:t>
            </a:r>
            <a:r>
              <a:rPr lang="zh-CN" altLang="en-US" dirty="0"/>
              <a:t>年创建的北京工业学院第二机械系，</a:t>
            </a:r>
            <a:r>
              <a:rPr lang="en-US" altLang="zh-CN" dirty="0"/>
              <a:t>2008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月调整成立机电学院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443EB2-B323-4F42-9B62-31DDD9906F45}"/>
              </a:ext>
            </a:extLst>
          </p:cNvPr>
          <p:cNvSpPr txBox="1"/>
          <p:nvPr/>
        </p:nvSpPr>
        <p:spPr>
          <a:xfrm>
            <a:off x="9549141" y="3307630"/>
            <a:ext cx="2233003" cy="212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/>
              <a:t>通过建设与发展，形成了以“机械工程”一级学科为核心的学科群，具有较强的综合实力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440AF32-B360-401D-B1CF-FCBA7AF9FA7A}"/>
              </a:ext>
            </a:extLst>
          </p:cNvPr>
          <p:cNvGrpSpPr/>
          <p:nvPr/>
        </p:nvGrpSpPr>
        <p:grpSpPr>
          <a:xfrm>
            <a:off x="305712" y="2070560"/>
            <a:ext cx="2390590" cy="1068060"/>
            <a:chOff x="507843" y="2070560"/>
            <a:chExt cx="2390590" cy="10680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1FC0753-5D6F-4C55-8C4D-E6B6823110AD}"/>
                </a:ext>
              </a:extLst>
            </p:cNvPr>
            <p:cNvGrpSpPr/>
            <p:nvPr/>
          </p:nvGrpSpPr>
          <p:grpSpPr>
            <a:xfrm>
              <a:off x="507843" y="2070560"/>
              <a:ext cx="2390590" cy="1068060"/>
              <a:chOff x="-400081" y="2524430"/>
              <a:chExt cx="2390590" cy="106806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CB6E6C7-401A-476A-AF81-51F1FAF1BA0E}"/>
                  </a:ext>
                </a:extLst>
              </p:cNvPr>
              <p:cNvSpPr/>
              <p:nvPr/>
            </p:nvSpPr>
            <p:spPr>
              <a:xfrm>
                <a:off x="-242494" y="2786040"/>
                <a:ext cx="2233003" cy="806450"/>
              </a:xfrm>
              <a:prstGeom prst="rect">
                <a:avLst/>
              </a:prstGeom>
              <a:noFill/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2D71D44-0E3C-4F35-84D7-72955334A640}"/>
                  </a:ext>
                </a:extLst>
              </p:cNvPr>
              <p:cNvSpPr/>
              <p:nvPr/>
            </p:nvSpPr>
            <p:spPr>
              <a:xfrm>
                <a:off x="-400081" y="2524430"/>
                <a:ext cx="1756446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 dirty="0">
                    <a:solidFill>
                      <a:schemeClr val="bg2">
                        <a:lumMod val="50000"/>
                      </a:schemeClr>
                    </a:solidFill>
                  </a:rPr>
                  <a:t>自动化学院</a:t>
                </a:r>
              </a:p>
            </p:txBody>
          </p:sp>
        </p:grpSp>
        <p:sp>
          <p:nvSpPr>
            <p:cNvPr id="30" name="group_153640">
              <a:extLst>
                <a:ext uri="{FF2B5EF4-FFF2-40B4-BE49-F238E27FC236}">
                  <a16:creationId xmlns:a16="http://schemas.microsoft.com/office/drawing/2014/main" id="{CBC76D67-AD4B-42AA-9E5B-FE85C51358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68898" y="2568252"/>
              <a:ext cx="443028" cy="502310"/>
            </a:xfrm>
            <a:custGeom>
              <a:avLst/>
              <a:gdLst>
                <a:gd name="T0" fmla="*/ 5742 w 6037"/>
                <a:gd name="T1" fmla="*/ 6267 h 6856"/>
                <a:gd name="T2" fmla="*/ 5278 w 6037"/>
                <a:gd name="T3" fmla="*/ 6267 h 6856"/>
                <a:gd name="T4" fmla="*/ 2384 w 6037"/>
                <a:gd name="T5" fmla="*/ 3373 h 6856"/>
                <a:gd name="T6" fmla="*/ 3303 w 6037"/>
                <a:gd name="T7" fmla="*/ 2453 h 6856"/>
                <a:gd name="T8" fmla="*/ 4233 w 6037"/>
                <a:gd name="T9" fmla="*/ 2702 h 6856"/>
                <a:gd name="T10" fmla="*/ 4309 w 6037"/>
                <a:gd name="T11" fmla="*/ 2712 h 6856"/>
                <a:gd name="T12" fmla="*/ 4517 w 6037"/>
                <a:gd name="T13" fmla="*/ 2626 h 6856"/>
                <a:gd name="T14" fmla="*/ 5226 w 6037"/>
                <a:gd name="T15" fmla="*/ 1917 h 6856"/>
                <a:gd name="T16" fmla="*/ 5226 w 6037"/>
                <a:gd name="T17" fmla="*/ 1501 h 6856"/>
                <a:gd name="T18" fmla="*/ 4810 w 6037"/>
                <a:gd name="T19" fmla="*/ 1501 h 6856"/>
                <a:gd name="T20" fmla="*/ 4221 w 6037"/>
                <a:gd name="T21" fmla="*/ 2090 h 6856"/>
                <a:gd name="T22" fmla="*/ 3455 w 6037"/>
                <a:gd name="T23" fmla="*/ 1885 h 6856"/>
                <a:gd name="T24" fmla="*/ 3250 w 6037"/>
                <a:gd name="T25" fmla="*/ 1120 h 6856"/>
                <a:gd name="T26" fmla="*/ 3839 w 6037"/>
                <a:gd name="T27" fmla="*/ 531 h 6856"/>
                <a:gd name="T28" fmla="*/ 3839 w 6037"/>
                <a:gd name="T29" fmla="*/ 115 h 6856"/>
                <a:gd name="T30" fmla="*/ 3423 w 6037"/>
                <a:gd name="T31" fmla="*/ 115 h 6856"/>
                <a:gd name="T32" fmla="*/ 2714 w 6037"/>
                <a:gd name="T33" fmla="*/ 824 h 6856"/>
                <a:gd name="T34" fmla="*/ 2638 w 6037"/>
                <a:gd name="T35" fmla="*/ 1108 h 6856"/>
                <a:gd name="T36" fmla="*/ 2887 w 6037"/>
                <a:gd name="T37" fmla="*/ 2037 h 6856"/>
                <a:gd name="T38" fmla="*/ 1943 w 6037"/>
                <a:gd name="T39" fmla="*/ 2981 h 6856"/>
                <a:gd name="T40" fmla="*/ 1274 w 6037"/>
                <a:gd name="T41" fmla="*/ 2792 h 6856"/>
                <a:gd name="T42" fmla="*/ 373 w 6037"/>
                <a:gd name="T43" fmla="*/ 3165 h 6856"/>
                <a:gd name="T44" fmla="*/ 0 w 6037"/>
                <a:gd name="T45" fmla="*/ 4066 h 6856"/>
                <a:gd name="T46" fmla="*/ 373 w 6037"/>
                <a:gd name="T47" fmla="*/ 4967 h 6856"/>
                <a:gd name="T48" fmla="*/ 374 w 6037"/>
                <a:gd name="T49" fmla="*/ 4967 h 6856"/>
                <a:gd name="T50" fmla="*/ 1674 w 6037"/>
                <a:gd name="T51" fmla="*/ 6267 h 6856"/>
                <a:gd name="T52" fmla="*/ 1205 w 6037"/>
                <a:gd name="T53" fmla="*/ 6267 h 6856"/>
                <a:gd name="T54" fmla="*/ 911 w 6037"/>
                <a:gd name="T55" fmla="*/ 6562 h 6856"/>
                <a:gd name="T56" fmla="*/ 1205 w 6037"/>
                <a:gd name="T57" fmla="*/ 6856 h 6856"/>
                <a:gd name="T58" fmla="*/ 5742 w 6037"/>
                <a:gd name="T59" fmla="*/ 6856 h 6856"/>
                <a:gd name="T60" fmla="*/ 6037 w 6037"/>
                <a:gd name="T61" fmla="*/ 6562 h 6856"/>
                <a:gd name="T62" fmla="*/ 5742 w 6037"/>
                <a:gd name="T63" fmla="*/ 6267 h 6856"/>
                <a:gd name="T64" fmla="*/ 1760 w 6037"/>
                <a:gd name="T65" fmla="*/ 4551 h 6856"/>
                <a:gd name="T66" fmla="*/ 1275 w 6037"/>
                <a:gd name="T67" fmla="*/ 4752 h 6856"/>
                <a:gd name="T68" fmla="*/ 1044 w 6037"/>
                <a:gd name="T69" fmla="*/ 4713 h 6856"/>
                <a:gd name="T70" fmla="*/ 789 w 6037"/>
                <a:gd name="T71" fmla="*/ 4551 h 6856"/>
                <a:gd name="T72" fmla="*/ 628 w 6037"/>
                <a:gd name="T73" fmla="*/ 4297 h 6856"/>
                <a:gd name="T74" fmla="*/ 588 w 6037"/>
                <a:gd name="T75" fmla="*/ 4066 h 6856"/>
                <a:gd name="T76" fmla="*/ 789 w 6037"/>
                <a:gd name="T77" fmla="*/ 3581 h 6856"/>
                <a:gd name="T78" fmla="*/ 1274 w 6037"/>
                <a:gd name="T79" fmla="*/ 3380 h 6856"/>
                <a:gd name="T80" fmla="*/ 1505 w 6037"/>
                <a:gd name="T81" fmla="*/ 3420 h 6856"/>
                <a:gd name="T82" fmla="*/ 1760 w 6037"/>
                <a:gd name="T83" fmla="*/ 3581 h 6856"/>
                <a:gd name="T84" fmla="*/ 1921 w 6037"/>
                <a:gd name="T85" fmla="*/ 3836 h 6856"/>
                <a:gd name="T86" fmla="*/ 1760 w 6037"/>
                <a:gd name="T87" fmla="*/ 4551 h 6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37" h="6856">
                  <a:moveTo>
                    <a:pt x="5742" y="6267"/>
                  </a:moveTo>
                  <a:lnTo>
                    <a:pt x="5278" y="6267"/>
                  </a:lnTo>
                  <a:lnTo>
                    <a:pt x="2384" y="3373"/>
                  </a:lnTo>
                  <a:lnTo>
                    <a:pt x="3303" y="2453"/>
                  </a:lnTo>
                  <a:lnTo>
                    <a:pt x="4233" y="2702"/>
                  </a:lnTo>
                  <a:cubicBezTo>
                    <a:pt x="4258" y="2709"/>
                    <a:pt x="4283" y="2712"/>
                    <a:pt x="4309" y="2712"/>
                  </a:cubicBezTo>
                  <a:cubicBezTo>
                    <a:pt x="4386" y="2712"/>
                    <a:pt x="4461" y="2682"/>
                    <a:pt x="4517" y="2626"/>
                  </a:cubicBezTo>
                  <a:lnTo>
                    <a:pt x="5226" y="1917"/>
                  </a:lnTo>
                  <a:cubicBezTo>
                    <a:pt x="5340" y="1802"/>
                    <a:pt x="5340" y="1616"/>
                    <a:pt x="5226" y="1501"/>
                  </a:cubicBezTo>
                  <a:cubicBezTo>
                    <a:pt x="5111" y="1387"/>
                    <a:pt x="4924" y="1387"/>
                    <a:pt x="4810" y="1501"/>
                  </a:cubicBezTo>
                  <a:lnTo>
                    <a:pt x="4221" y="2090"/>
                  </a:lnTo>
                  <a:lnTo>
                    <a:pt x="3455" y="1885"/>
                  </a:lnTo>
                  <a:lnTo>
                    <a:pt x="3250" y="1120"/>
                  </a:lnTo>
                  <a:lnTo>
                    <a:pt x="3839" y="531"/>
                  </a:lnTo>
                  <a:cubicBezTo>
                    <a:pt x="3954" y="416"/>
                    <a:pt x="3954" y="230"/>
                    <a:pt x="3839" y="115"/>
                  </a:cubicBezTo>
                  <a:cubicBezTo>
                    <a:pt x="3724" y="0"/>
                    <a:pt x="3538" y="0"/>
                    <a:pt x="3423" y="115"/>
                  </a:cubicBezTo>
                  <a:lnTo>
                    <a:pt x="2714" y="824"/>
                  </a:lnTo>
                  <a:cubicBezTo>
                    <a:pt x="2640" y="898"/>
                    <a:pt x="2611" y="1007"/>
                    <a:pt x="2638" y="1108"/>
                  </a:cubicBezTo>
                  <a:lnTo>
                    <a:pt x="2887" y="2037"/>
                  </a:lnTo>
                  <a:lnTo>
                    <a:pt x="1943" y="2981"/>
                  </a:lnTo>
                  <a:cubicBezTo>
                    <a:pt x="1744" y="2858"/>
                    <a:pt x="1515" y="2792"/>
                    <a:pt x="1274" y="2792"/>
                  </a:cubicBezTo>
                  <a:cubicBezTo>
                    <a:pt x="934" y="2792"/>
                    <a:pt x="614" y="2924"/>
                    <a:pt x="373" y="3165"/>
                  </a:cubicBezTo>
                  <a:cubicBezTo>
                    <a:pt x="133" y="3406"/>
                    <a:pt x="0" y="3726"/>
                    <a:pt x="0" y="4066"/>
                  </a:cubicBezTo>
                  <a:cubicBezTo>
                    <a:pt x="0" y="4407"/>
                    <a:pt x="133" y="4727"/>
                    <a:pt x="373" y="4967"/>
                  </a:cubicBezTo>
                  <a:cubicBezTo>
                    <a:pt x="373" y="4967"/>
                    <a:pt x="374" y="4967"/>
                    <a:pt x="374" y="4967"/>
                  </a:cubicBezTo>
                  <a:lnTo>
                    <a:pt x="1674" y="6267"/>
                  </a:lnTo>
                  <a:lnTo>
                    <a:pt x="1205" y="6267"/>
                  </a:lnTo>
                  <a:cubicBezTo>
                    <a:pt x="1043" y="6267"/>
                    <a:pt x="911" y="6399"/>
                    <a:pt x="911" y="6562"/>
                  </a:cubicBezTo>
                  <a:cubicBezTo>
                    <a:pt x="911" y="6724"/>
                    <a:pt x="1043" y="6856"/>
                    <a:pt x="1205" y="6856"/>
                  </a:cubicBezTo>
                  <a:lnTo>
                    <a:pt x="5742" y="6856"/>
                  </a:lnTo>
                  <a:cubicBezTo>
                    <a:pt x="5905" y="6856"/>
                    <a:pt x="6037" y="6724"/>
                    <a:pt x="6037" y="6562"/>
                  </a:cubicBezTo>
                  <a:cubicBezTo>
                    <a:pt x="6037" y="6399"/>
                    <a:pt x="5905" y="6267"/>
                    <a:pt x="5742" y="6267"/>
                  </a:cubicBezTo>
                  <a:close/>
                  <a:moveTo>
                    <a:pt x="1760" y="4551"/>
                  </a:moveTo>
                  <a:cubicBezTo>
                    <a:pt x="1630" y="4681"/>
                    <a:pt x="1458" y="4752"/>
                    <a:pt x="1275" y="4752"/>
                  </a:cubicBezTo>
                  <a:cubicBezTo>
                    <a:pt x="1195" y="4752"/>
                    <a:pt x="1117" y="4739"/>
                    <a:pt x="1044" y="4713"/>
                  </a:cubicBezTo>
                  <a:cubicBezTo>
                    <a:pt x="949" y="4679"/>
                    <a:pt x="862" y="4625"/>
                    <a:pt x="789" y="4551"/>
                  </a:cubicBezTo>
                  <a:cubicBezTo>
                    <a:pt x="716" y="4478"/>
                    <a:pt x="662" y="4392"/>
                    <a:pt x="628" y="4297"/>
                  </a:cubicBezTo>
                  <a:cubicBezTo>
                    <a:pt x="602" y="4224"/>
                    <a:pt x="588" y="4146"/>
                    <a:pt x="588" y="4066"/>
                  </a:cubicBezTo>
                  <a:cubicBezTo>
                    <a:pt x="588" y="3883"/>
                    <a:pt x="660" y="3711"/>
                    <a:pt x="789" y="3581"/>
                  </a:cubicBezTo>
                  <a:cubicBezTo>
                    <a:pt x="919" y="3451"/>
                    <a:pt x="1091" y="3380"/>
                    <a:pt x="1274" y="3380"/>
                  </a:cubicBezTo>
                  <a:cubicBezTo>
                    <a:pt x="1354" y="3380"/>
                    <a:pt x="1432" y="3394"/>
                    <a:pt x="1505" y="3420"/>
                  </a:cubicBezTo>
                  <a:cubicBezTo>
                    <a:pt x="1600" y="3453"/>
                    <a:pt x="1687" y="3508"/>
                    <a:pt x="1760" y="3581"/>
                  </a:cubicBezTo>
                  <a:cubicBezTo>
                    <a:pt x="1834" y="3655"/>
                    <a:pt x="1888" y="3743"/>
                    <a:pt x="1921" y="3836"/>
                  </a:cubicBezTo>
                  <a:cubicBezTo>
                    <a:pt x="2007" y="4078"/>
                    <a:pt x="1953" y="4358"/>
                    <a:pt x="1760" y="455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52CDB9B-9714-4677-A662-B3FF7A2112D0}"/>
              </a:ext>
            </a:extLst>
          </p:cNvPr>
          <p:cNvGrpSpPr/>
          <p:nvPr/>
        </p:nvGrpSpPr>
        <p:grpSpPr>
          <a:xfrm>
            <a:off x="3391668" y="2070560"/>
            <a:ext cx="2300242" cy="1068060"/>
            <a:chOff x="3555299" y="2070560"/>
            <a:chExt cx="2300242" cy="106806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2BE61BF-260A-4D67-8038-A1DFDAAFB8BB}"/>
                </a:ext>
              </a:extLst>
            </p:cNvPr>
            <p:cNvGrpSpPr/>
            <p:nvPr/>
          </p:nvGrpSpPr>
          <p:grpSpPr>
            <a:xfrm>
              <a:off x="3555299" y="2070560"/>
              <a:ext cx="2300242" cy="1068060"/>
              <a:chOff x="-309733" y="2524430"/>
              <a:chExt cx="2300242" cy="106806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5797DB0-644B-4455-BC39-A09B358171CC}"/>
                  </a:ext>
                </a:extLst>
              </p:cNvPr>
              <p:cNvSpPr/>
              <p:nvPr/>
            </p:nvSpPr>
            <p:spPr>
              <a:xfrm>
                <a:off x="-242494" y="2786040"/>
                <a:ext cx="2233003" cy="806450"/>
              </a:xfrm>
              <a:prstGeom prst="rect">
                <a:avLst/>
              </a:prstGeom>
              <a:noFill/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248424-3ACF-4F3B-B020-B12E9389CC9C}"/>
                  </a:ext>
                </a:extLst>
              </p:cNvPr>
              <p:cNvSpPr/>
              <p:nvPr/>
            </p:nvSpPr>
            <p:spPr>
              <a:xfrm>
                <a:off x="-309733" y="2524430"/>
                <a:ext cx="1575750" cy="461665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b="1" dirty="0">
                    <a:solidFill>
                      <a:schemeClr val="bg2">
                        <a:lumMod val="50000"/>
                      </a:schemeClr>
                    </a:solidFill>
                  </a:rPr>
                  <a:t>宇航学院</a:t>
                </a:r>
              </a:p>
            </p:txBody>
          </p:sp>
        </p:grpSp>
        <p:sp>
          <p:nvSpPr>
            <p:cNvPr id="31" name="group_153640">
              <a:extLst>
                <a:ext uri="{FF2B5EF4-FFF2-40B4-BE49-F238E27FC236}">
                  <a16:creationId xmlns:a16="http://schemas.microsoft.com/office/drawing/2014/main" id="{B2D4E764-68D1-4B4C-823C-7AF6F45A81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08687" y="2631876"/>
              <a:ext cx="575764" cy="438686"/>
            </a:xfrm>
            <a:custGeom>
              <a:avLst/>
              <a:gdLst>
                <a:gd name="connsiteX0" fmla="*/ 143812 w 606792"/>
                <a:gd name="connsiteY0" fmla="*/ 403550 h 462331"/>
                <a:gd name="connsiteX1" fmla="*/ 305879 w 606792"/>
                <a:gd name="connsiteY1" fmla="*/ 424237 h 462331"/>
                <a:gd name="connsiteX2" fmla="*/ 462627 w 606792"/>
                <a:gd name="connsiteY2" fmla="*/ 404955 h 462331"/>
                <a:gd name="connsiteX3" fmla="*/ 304158 w 606792"/>
                <a:gd name="connsiteY3" fmla="*/ 462331 h 462331"/>
                <a:gd name="connsiteX4" fmla="*/ 143812 w 606792"/>
                <a:gd name="connsiteY4" fmla="*/ 403550 h 462331"/>
                <a:gd name="connsiteX5" fmla="*/ 303396 w 606792"/>
                <a:gd name="connsiteY5" fmla="*/ 303564 h 462331"/>
                <a:gd name="connsiteX6" fmla="*/ 262881 w 606792"/>
                <a:gd name="connsiteY6" fmla="*/ 331913 h 462331"/>
                <a:gd name="connsiteX7" fmla="*/ 303396 w 606792"/>
                <a:gd name="connsiteY7" fmla="*/ 360184 h 462331"/>
                <a:gd name="connsiteX8" fmla="*/ 343912 w 606792"/>
                <a:gd name="connsiteY8" fmla="*/ 331913 h 462331"/>
                <a:gd name="connsiteX9" fmla="*/ 303396 w 606792"/>
                <a:gd name="connsiteY9" fmla="*/ 303564 h 462331"/>
                <a:gd name="connsiteX10" fmla="*/ 451848 w 606792"/>
                <a:gd name="connsiteY10" fmla="*/ 285836 h 462331"/>
                <a:gd name="connsiteX11" fmla="*/ 415400 w 606792"/>
                <a:gd name="connsiteY11" fmla="*/ 311295 h 462331"/>
                <a:gd name="connsiteX12" fmla="*/ 451848 w 606792"/>
                <a:gd name="connsiteY12" fmla="*/ 336677 h 462331"/>
                <a:gd name="connsiteX13" fmla="*/ 488375 w 606792"/>
                <a:gd name="connsiteY13" fmla="*/ 311295 h 462331"/>
                <a:gd name="connsiteX14" fmla="*/ 451848 w 606792"/>
                <a:gd name="connsiteY14" fmla="*/ 285836 h 462331"/>
                <a:gd name="connsiteX15" fmla="*/ 169492 w 606792"/>
                <a:gd name="connsiteY15" fmla="*/ 285836 h 462331"/>
                <a:gd name="connsiteX16" fmla="*/ 132966 w 606792"/>
                <a:gd name="connsiteY16" fmla="*/ 311295 h 462331"/>
                <a:gd name="connsiteX17" fmla="*/ 169492 w 606792"/>
                <a:gd name="connsiteY17" fmla="*/ 336677 h 462331"/>
                <a:gd name="connsiteX18" fmla="*/ 205940 w 606792"/>
                <a:gd name="connsiteY18" fmla="*/ 311295 h 462331"/>
                <a:gd name="connsiteX19" fmla="*/ 169492 w 606792"/>
                <a:gd name="connsiteY19" fmla="*/ 285836 h 462331"/>
                <a:gd name="connsiteX20" fmla="*/ 535147 w 606792"/>
                <a:gd name="connsiteY20" fmla="*/ 239134 h 462331"/>
                <a:gd name="connsiteX21" fmla="*/ 507224 w 606792"/>
                <a:gd name="connsiteY21" fmla="*/ 258658 h 462331"/>
                <a:gd name="connsiteX22" fmla="*/ 535147 w 606792"/>
                <a:gd name="connsiteY22" fmla="*/ 278104 h 462331"/>
                <a:gd name="connsiteX23" fmla="*/ 563070 w 606792"/>
                <a:gd name="connsiteY23" fmla="*/ 258658 h 462331"/>
                <a:gd name="connsiteX24" fmla="*/ 535147 w 606792"/>
                <a:gd name="connsiteY24" fmla="*/ 239134 h 462331"/>
                <a:gd name="connsiteX25" fmla="*/ 87601 w 606792"/>
                <a:gd name="connsiteY25" fmla="*/ 235854 h 462331"/>
                <a:gd name="connsiteX26" fmla="*/ 59756 w 606792"/>
                <a:gd name="connsiteY26" fmla="*/ 255378 h 462331"/>
                <a:gd name="connsiteX27" fmla="*/ 87601 w 606792"/>
                <a:gd name="connsiteY27" fmla="*/ 274824 h 462331"/>
                <a:gd name="connsiteX28" fmla="*/ 115524 w 606792"/>
                <a:gd name="connsiteY28" fmla="*/ 255378 h 462331"/>
                <a:gd name="connsiteX29" fmla="*/ 87601 w 606792"/>
                <a:gd name="connsiteY29" fmla="*/ 235854 h 462331"/>
                <a:gd name="connsiteX30" fmla="*/ 309878 w 606792"/>
                <a:gd name="connsiteY30" fmla="*/ 167 h 462331"/>
                <a:gd name="connsiteX31" fmla="*/ 328581 w 606792"/>
                <a:gd name="connsiteY31" fmla="*/ 2344 h 462331"/>
                <a:gd name="connsiteX32" fmla="*/ 353845 w 606792"/>
                <a:gd name="connsiteY32" fmla="*/ 39049 h 462331"/>
                <a:gd name="connsiteX33" fmla="*/ 326000 w 606792"/>
                <a:gd name="connsiteY33" fmla="*/ 78020 h 462331"/>
                <a:gd name="connsiteX34" fmla="*/ 326548 w 606792"/>
                <a:gd name="connsiteY34" fmla="*/ 110352 h 462331"/>
                <a:gd name="connsiteX35" fmla="*/ 487045 w 606792"/>
                <a:gd name="connsiteY35" fmla="*/ 193135 h 462331"/>
                <a:gd name="connsiteX36" fmla="*/ 606792 w 606792"/>
                <a:gd name="connsiteY36" fmla="*/ 289272 h 462331"/>
                <a:gd name="connsiteX37" fmla="*/ 562288 w 606792"/>
                <a:gd name="connsiteY37" fmla="*/ 353780 h 462331"/>
                <a:gd name="connsiteX38" fmla="*/ 483604 w 606792"/>
                <a:gd name="connsiteY38" fmla="*/ 386268 h 462331"/>
                <a:gd name="connsiteX39" fmla="*/ 480084 w 606792"/>
                <a:gd name="connsiteY39" fmla="*/ 387284 h 462331"/>
                <a:gd name="connsiteX40" fmla="*/ 479927 w 606792"/>
                <a:gd name="connsiteY40" fmla="*/ 387440 h 462331"/>
                <a:gd name="connsiteX41" fmla="*/ 305899 w 606792"/>
                <a:gd name="connsiteY41" fmla="*/ 411806 h 462331"/>
                <a:gd name="connsiteX42" fmla="*/ 125770 w 606792"/>
                <a:gd name="connsiteY42" fmla="*/ 384706 h 462331"/>
                <a:gd name="connsiteX43" fmla="*/ 42627 w 606792"/>
                <a:gd name="connsiteY43" fmla="*/ 346517 h 462331"/>
                <a:gd name="connsiteX44" fmla="*/ 0 w 606792"/>
                <a:gd name="connsiteY44" fmla="*/ 288022 h 462331"/>
                <a:gd name="connsiteX45" fmla="*/ 56941 w 606792"/>
                <a:gd name="connsiteY45" fmla="*/ 222421 h 462331"/>
                <a:gd name="connsiteX46" fmla="*/ 119200 w 606792"/>
                <a:gd name="connsiteY46" fmla="*/ 195868 h 462331"/>
                <a:gd name="connsiteX47" fmla="*/ 302927 w 606792"/>
                <a:gd name="connsiteY47" fmla="*/ 109337 h 462331"/>
                <a:gd name="connsiteX48" fmla="*/ 302927 w 606792"/>
                <a:gd name="connsiteY48" fmla="*/ 108712 h 462331"/>
                <a:gd name="connsiteX49" fmla="*/ 302301 w 606792"/>
                <a:gd name="connsiteY49" fmla="*/ 78488 h 462331"/>
                <a:gd name="connsiteX50" fmla="*/ 272971 w 606792"/>
                <a:gd name="connsiteY50" fmla="*/ 40611 h 462331"/>
                <a:gd name="connsiteX51" fmla="*/ 299564 w 606792"/>
                <a:gd name="connsiteY51" fmla="*/ 2031 h 462331"/>
                <a:gd name="connsiteX52" fmla="*/ 309878 w 606792"/>
                <a:gd name="connsiteY52" fmla="*/ 167 h 46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6792" h="462331">
                  <a:moveTo>
                    <a:pt x="143812" y="403550"/>
                  </a:moveTo>
                  <a:cubicBezTo>
                    <a:pt x="193011" y="416821"/>
                    <a:pt x="247998" y="424237"/>
                    <a:pt x="305879" y="424237"/>
                  </a:cubicBezTo>
                  <a:cubicBezTo>
                    <a:pt x="361726" y="424237"/>
                    <a:pt x="414758" y="417289"/>
                    <a:pt x="462627" y="404955"/>
                  </a:cubicBezTo>
                  <a:cubicBezTo>
                    <a:pt x="423284" y="440161"/>
                    <a:pt x="366967" y="462331"/>
                    <a:pt x="304158" y="462331"/>
                  </a:cubicBezTo>
                  <a:cubicBezTo>
                    <a:pt x="240411" y="462331"/>
                    <a:pt x="183234" y="439615"/>
                    <a:pt x="143812" y="403550"/>
                  </a:cubicBezTo>
                  <a:close/>
                  <a:moveTo>
                    <a:pt x="303396" y="303564"/>
                  </a:moveTo>
                  <a:cubicBezTo>
                    <a:pt x="281027" y="303564"/>
                    <a:pt x="262881" y="316294"/>
                    <a:pt x="262881" y="331913"/>
                  </a:cubicBezTo>
                  <a:cubicBezTo>
                    <a:pt x="262881" y="347454"/>
                    <a:pt x="281027" y="360184"/>
                    <a:pt x="303396" y="360184"/>
                  </a:cubicBezTo>
                  <a:cubicBezTo>
                    <a:pt x="325766" y="360184"/>
                    <a:pt x="343912" y="347532"/>
                    <a:pt x="343912" y="331913"/>
                  </a:cubicBezTo>
                  <a:cubicBezTo>
                    <a:pt x="343912" y="316294"/>
                    <a:pt x="325766" y="303564"/>
                    <a:pt x="303396" y="303564"/>
                  </a:cubicBezTo>
                  <a:close/>
                  <a:moveTo>
                    <a:pt x="451848" y="285836"/>
                  </a:moveTo>
                  <a:cubicBezTo>
                    <a:pt x="431747" y="285836"/>
                    <a:pt x="415400" y="297238"/>
                    <a:pt x="415400" y="311295"/>
                  </a:cubicBezTo>
                  <a:cubicBezTo>
                    <a:pt x="415400" y="325275"/>
                    <a:pt x="431747" y="336677"/>
                    <a:pt x="451848" y="336677"/>
                  </a:cubicBezTo>
                  <a:cubicBezTo>
                    <a:pt x="472028" y="336677"/>
                    <a:pt x="488375" y="325353"/>
                    <a:pt x="488375" y="311295"/>
                  </a:cubicBezTo>
                  <a:cubicBezTo>
                    <a:pt x="488375" y="297238"/>
                    <a:pt x="472028" y="285836"/>
                    <a:pt x="451848" y="285836"/>
                  </a:cubicBezTo>
                  <a:close/>
                  <a:moveTo>
                    <a:pt x="169492" y="285836"/>
                  </a:moveTo>
                  <a:cubicBezTo>
                    <a:pt x="149313" y="285836"/>
                    <a:pt x="132966" y="297238"/>
                    <a:pt x="132966" y="311295"/>
                  </a:cubicBezTo>
                  <a:cubicBezTo>
                    <a:pt x="132966" y="325275"/>
                    <a:pt x="149313" y="336677"/>
                    <a:pt x="169492" y="336677"/>
                  </a:cubicBezTo>
                  <a:cubicBezTo>
                    <a:pt x="189593" y="336677"/>
                    <a:pt x="205940" y="325353"/>
                    <a:pt x="205940" y="311295"/>
                  </a:cubicBezTo>
                  <a:cubicBezTo>
                    <a:pt x="205940" y="297238"/>
                    <a:pt x="189593" y="285836"/>
                    <a:pt x="169492" y="285836"/>
                  </a:cubicBezTo>
                  <a:close/>
                  <a:moveTo>
                    <a:pt x="535147" y="239134"/>
                  </a:moveTo>
                  <a:cubicBezTo>
                    <a:pt x="519739" y="239134"/>
                    <a:pt x="507224" y="247881"/>
                    <a:pt x="507224" y="258658"/>
                  </a:cubicBezTo>
                  <a:cubicBezTo>
                    <a:pt x="507224" y="269357"/>
                    <a:pt x="519739" y="278104"/>
                    <a:pt x="535147" y="278104"/>
                  </a:cubicBezTo>
                  <a:cubicBezTo>
                    <a:pt x="550556" y="278104"/>
                    <a:pt x="563070" y="269357"/>
                    <a:pt x="563070" y="258658"/>
                  </a:cubicBezTo>
                  <a:cubicBezTo>
                    <a:pt x="563070" y="247881"/>
                    <a:pt x="550634" y="239134"/>
                    <a:pt x="535147" y="239134"/>
                  </a:cubicBezTo>
                  <a:close/>
                  <a:moveTo>
                    <a:pt x="87601" y="235854"/>
                  </a:moveTo>
                  <a:cubicBezTo>
                    <a:pt x="72193" y="235854"/>
                    <a:pt x="59756" y="244601"/>
                    <a:pt x="59756" y="255378"/>
                  </a:cubicBezTo>
                  <a:cubicBezTo>
                    <a:pt x="59756" y="266077"/>
                    <a:pt x="72193" y="274824"/>
                    <a:pt x="87601" y="274824"/>
                  </a:cubicBezTo>
                  <a:cubicBezTo>
                    <a:pt x="103088" y="274824"/>
                    <a:pt x="115524" y="266077"/>
                    <a:pt x="115524" y="255378"/>
                  </a:cubicBezTo>
                  <a:cubicBezTo>
                    <a:pt x="115524" y="244601"/>
                    <a:pt x="103088" y="235854"/>
                    <a:pt x="87601" y="235854"/>
                  </a:cubicBezTo>
                  <a:close/>
                  <a:moveTo>
                    <a:pt x="309878" y="167"/>
                  </a:moveTo>
                  <a:cubicBezTo>
                    <a:pt x="314776" y="-253"/>
                    <a:pt x="321073" y="1"/>
                    <a:pt x="328581" y="2344"/>
                  </a:cubicBezTo>
                  <a:cubicBezTo>
                    <a:pt x="343129" y="8279"/>
                    <a:pt x="353532" y="22337"/>
                    <a:pt x="353845" y="39049"/>
                  </a:cubicBezTo>
                  <a:cubicBezTo>
                    <a:pt x="354236" y="57168"/>
                    <a:pt x="342425" y="72631"/>
                    <a:pt x="326000" y="78020"/>
                  </a:cubicBezTo>
                  <a:lnTo>
                    <a:pt x="326548" y="110352"/>
                  </a:lnTo>
                  <a:cubicBezTo>
                    <a:pt x="394438" y="116131"/>
                    <a:pt x="452865" y="147838"/>
                    <a:pt x="487045" y="193135"/>
                  </a:cubicBezTo>
                  <a:cubicBezTo>
                    <a:pt x="556813" y="212971"/>
                    <a:pt x="606792" y="245303"/>
                    <a:pt x="606792" y="289272"/>
                  </a:cubicBezTo>
                  <a:cubicBezTo>
                    <a:pt x="606792" y="314732"/>
                    <a:pt x="589976" y="336286"/>
                    <a:pt x="562288" y="353780"/>
                  </a:cubicBezTo>
                  <a:cubicBezTo>
                    <a:pt x="538823" y="366510"/>
                    <a:pt x="512465" y="377443"/>
                    <a:pt x="483604" y="386268"/>
                  </a:cubicBezTo>
                  <a:cubicBezTo>
                    <a:pt x="482430" y="386581"/>
                    <a:pt x="481257" y="386971"/>
                    <a:pt x="480084" y="387284"/>
                  </a:cubicBezTo>
                  <a:cubicBezTo>
                    <a:pt x="480006" y="387362"/>
                    <a:pt x="480006" y="387362"/>
                    <a:pt x="479927" y="387440"/>
                  </a:cubicBezTo>
                  <a:cubicBezTo>
                    <a:pt x="428071" y="402981"/>
                    <a:pt x="368862" y="411806"/>
                    <a:pt x="305899" y="411806"/>
                  </a:cubicBezTo>
                  <a:cubicBezTo>
                    <a:pt x="212432" y="411806"/>
                    <a:pt x="126161" y="385097"/>
                    <a:pt x="125770" y="384706"/>
                  </a:cubicBezTo>
                  <a:cubicBezTo>
                    <a:pt x="92137" y="374944"/>
                    <a:pt x="63276" y="362136"/>
                    <a:pt x="42627" y="346517"/>
                  </a:cubicBezTo>
                  <a:cubicBezTo>
                    <a:pt x="16816" y="332303"/>
                    <a:pt x="0" y="313326"/>
                    <a:pt x="0" y="288022"/>
                  </a:cubicBezTo>
                  <a:cubicBezTo>
                    <a:pt x="0" y="258268"/>
                    <a:pt x="23152" y="237259"/>
                    <a:pt x="56941" y="222421"/>
                  </a:cubicBezTo>
                  <a:cubicBezTo>
                    <a:pt x="74226" y="212034"/>
                    <a:pt x="95422" y="203209"/>
                    <a:pt x="119200" y="195868"/>
                  </a:cubicBezTo>
                  <a:cubicBezTo>
                    <a:pt x="156508" y="144402"/>
                    <a:pt x="224712" y="109727"/>
                    <a:pt x="302927" y="109337"/>
                  </a:cubicBezTo>
                  <a:cubicBezTo>
                    <a:pt x="302927" y="109102"/>
                    <a:pt x="302927" y="108712"/>
                    <a:pt x="302927" y="108712"/>
                  </a:cubicBezTo>
                  <a:lnTo>
                    <a:pt x="302301" y="78488"/>
                  </a:lnTo>
                  <a:cubicBezTo>
                    <a:pt x="285720" y="73724"/>
                    <a:pt x="273283" y="58808"/>
                    <a:pt x="272971" y="40611"/>
                  </a:cubicBezTo>
                  <a:cubicBezTo>
                    <a:pt x="272579" y="22883"/>
                    <a:pt x="283764" y="7733"/>
                    <a:pt x="299564" y="2031"/>
                  </a:cubicBezTo>
                  <a:cubicBezTo>
                    <a:pt x="301480" y="1680"/>
                    <a:pt x="304980" y="587"/>
                    <a:pt x="309878" y="16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55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 descr="图片包含 草, 天空, 户外, 树&#10;&#10;描述已自动生成">
            <a:extLst>
              <a:ext uri="{FF2B5EF4-FFF2-40B4-BE49-F238E27FC236}">
                <a16:creationId xmlns:a16="http://schemas.microsoft.com/office/drawing/2014/main" id="{11E62A52-0BAC-42B5-BDE7-A86C3E3EB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1718" y="1260473"/>
            <a:ext cx="4363862" cy="5597515"/>
          </a:xfrm>
          <a:custGeom>
            <a:avLst/>
            <a:gdLst>
              <a:gd name="connsiteX0" fmla="*/ 1654481 w 3308962"/>
              <a:gd name="connsiteY0" fmla="*/ 0 h 4767080"/>
              <a:gd name="connsiteX1" fmla="*/ 3308962 w 3308962"/>
              <a:gd name="connsiteY1" fmla="*/ 4767080 h 4767080"/>
              <a:gd name="connsiteX2" fmla="*/ 0 w 3308962"/>
              <a:gd name="connsiteY2" fmla="*/ 4767080 h 47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8962" h="4767080">
                <a:moveTo>
                  <a:pt x="1654481" y="0"/>
                </a:moveTo>
                <a:lnTo>
                  <a:pt x="3308962" y="4767080"/>
                </a:lnTo>
                <a:lnTo>
                  <a:pt x="0" y="4767080"/>
                </a:lnTo>
                <a:close/>
              </a:path>
            </a:pathLst>
          </a:custGeom>
        </p:spPr>
      </p:pic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915E4DC6-7658-4CC2-9E8C-D9A63DA5BA8C}"/>
              </a:ext>
            </a:extLst>
          </p:cNvPr>
          <p:cNvSpPr/>
          <p:nvPr/>
        </p:nvSpPr>
        <p:spPr>
          <a:xfrm>
            <a:off x="6095999" y="1260475"/>
            <a:ext cx="2189580" cy="5597525"/>
          </a:xfrm>
          <a:prstGeom prst="rt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5C9AC1-B35B-481B-ACBA-4142602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文字逻辑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9B37B-2E69-46FE-AEEB-6F9700D7E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对比关系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663D17-0CA9-4F4E-B563-60642A210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8" name="直角三角形 37">
            <a:extLst>
              <a:ext uri="{FF2B5EF4-FFF2-40B4-BE49-F238E27FC236}">
                <a16:creationId xmlns:a16="http://schemas.microsoft.com/office/drawing/2014/main" id="{D4DDDD38-95A5-41A2-90FE-A4F8CCE4D4D3}"/>
              </a:ext>
            </a:extLst>
          </p:cNvPr>
          <p:cNvSpPr/>
          <p:nvPr/>
        </p:nvSpPr>
        <p:spPr>
          <a:xfrm flipH="1">
            <a:off x="3936299" y="1260474"/>
            <a:ext cx="2159700" cy="5597525"/>
          </a:xfrm>
          <a:prstGeom prst="rtTriangle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206AC36-8E24-49B8-9F46-FD20A255CB0B}"/>
              </a:ext>
            </a:extLst>
          </p:cNvPr>
          <p:cNvSpPr txBox="1"/>
          <p:nvPr/>
        </p:nvSpPr>
        <p:spPr>
          <a:xfrm>
            <a:off x="4551914" y="62060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</a:rPr>
              <a:t>历史发展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03CD4F8-B1FD-4545-916D-DC109AD5E4A2}"/>
              </a:ext>
            </a:extLst>
          </p:cNvPr>
          <p:cNvSpPr txBox="1"/>
          <p:nvPr/>
        </p:nvSpPr>
        <p:spPr>
          <a:xfrm>
            <a:off x="6279113" y="62074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当前现状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29CE732-B2B1-4D5F-A047-794B8E1B4A73}"/>
              </a:ext>
            </a:extLst>
          </p:cNvPr>
          <p:cNvGrpSpPr/>
          <p:nvPr/>
        </p:nvGrpSpPr>
        <p:grpSpPr>
          <a:xfrm>
            <a:off x="2052108" y="1538841"/>
            <a:ext cx="3627165" cy="845030"/>
            <a:chOff x="2042583" y="1538841"/>
            <a:chExt cx="3627165" cy="84503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561F684-574D-407B-9120-3ED3EF774FE2}"/>
                </a:ext>
              </a:extLst>
            </p:cNvPr>
            <p:cNvGrpSpPr/>
            <p:nvPr/>
          </p:nvGrpSpPr>
          <p:grpSpPr>
            <a:xfrm>
              <a:off x="2099733" y="1538841"/>
              <a:ext cx="3570015" cy="694266"/>
              <a:chOff x="2099733" y="1538841"/>
              <a:chExt cx="3570015" cy="694266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83AE0CAF-D45C-40F2-AAD5-2598771E397C}"/>
                  </a:ext>
                </a:extLst>
              </p:cNvPr>
              <p:cNvCxnSpPr/>
              <p:nvPr/>
            </p:nvCxnSpPr>
            <p:spPr>
              <a:xfrm flipH="1" flipV="1">
                <a:off x="4975482" y="1538841"/>
                <a:ext cx="694266" cy="69426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CC6C48E0-CC70-4D06-815F-F6312A263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9733" y="1538841"/>
                <a:ext cx="2875749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06A7E09-3B8F-4A67-93BE-1881625709B3}"/>
                </a:ext>
              </a:extLst>
            </p:cNvPr>
            <p:cNvSpPr txBox="1"/>
            <p:nvPr/>
          </p:nvSpPr>
          <p:spPr>
            <a:xfrm>
              <a:off x="2042583" y="1607120"/>
              <a:ext cx="3004349" cy="7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中国共产党创办的第一所理工科大学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AB138FE-2140-4C75-AB7A-F82E60A7441B}"/>
              </a:ext>
            </a:extLst>
          </p:cNvPr>
          <p:cNvGrpSpPr/>
          <p:nvPr/>
        </p:nvGrpSpPr>
        <p:grpSpPr>
          <a:xfrm>
            <a:off x="1372730" y="3390263"/>
            <a:ext cx="3627165" cy="845030"/>
            <a:chOff x="2042583" y="1538841"/>
            <a:chExt cx="3627165" cy="845030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406FD2C5-92A6-4B54-B461-63C355E08EF5}"/>
                </a:ext>
              </a:extLst>
            </p:cNvPr>
            <p:cNvGrpSpPr/>
            <p:nvPr/>
          </p:nvGrpSpPr>
          <p:grpSpPr>
            <a:xfrm>
              <a:off x="2099733" y="1538841"/>
              <a:ext cx="3570015" cy="694266"/>
              <a:chOff x="2099733" y="1538841"/>
              <a:chExt cx="3570015" cy="694266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73154C8A-66FD-4A12-90DF-C9C15FFAC905}"/>
                  </a:ext>
                </a:extLst>
              </p:cNvPr>
              <p:cNvCxnSpPr/>
              <p:nvPr/>
            </p:nvCxnSpPr>
            <p:spPr>
              <a:xfrm flipH="1" flipV="1">
                <a:off x="4975482" y="1538841"/>
                <a:ext cx="694266" cy="69426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1B2D025-F9CC-44F6-A666-0741883F31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9733" y="1538841"/>
                <a:ext cx="2875749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A3DC16C-9148-4D31-BD5B-ABDF50C4B6FC}"/>
                </a:ext>
              </a:extLst>
            </p:cNvPr>
            <p:cNvSpPr txBox="1"/>
            <p:nvPr/>
          </p:nvSpPr>
          <p:spPr>
            <a:xfrm>
              <a:off x="2042583" y="1607120"/>
              <a:ext cx="3004349" cy="7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新中国成立以来国家历批次重点建设的高校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3FCC5F0-1AAB-4DBD-B1F8-143FF466898D}"/>
              </a:ext>
            </a:extLst>
          </p:cNvPr>
          <p:cNvGrpSpPr/>
          <p:nvPr/>
        </p:nvGrpSpPr>
        <p:grpSpPr>
          <a:xfrm>
            <a:off x="693352" y="5241685"/>
            <a:ext cx="3627165" cy="845030"/>
            <a:chOff x="2042583" y="1538841"/>
            <a:chExt cx="3627165" cy="845030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F1542877-DE63-43EE-AC64-34C126CED77E}"/>
                </a:ext>
              </a:extLst>
            </p:cNvPr>
            <p:cNvGrpSpPr/>
            <p:nvPr/>
          </p:nvGrpSpPr>
          <p:grpSpPr>
            <a:xfrm>
              <a:off x="2099733" y="1538841"/>
              <a:ext cx="3570015" cy="694266"/>
              <a:chOff x="2099733" y="1538841"/>
              <a:chExt cx="3570015" cy="694266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805A4CFC-CF55-4433-BBB4-1D3D82A8C1EC}"/>
                  </a:ext>
                </a:extLst>
              </p:cNvPr>
              <p:cNvCxnSpPr/>
              <p:nvPr/>
            </p:nvCxnSpPr>
            <p:spPr>
              <a:xfrm flipH="1" flipV="1">
                <a:off x="4975482" y="1538841"/>
                <a:ext cx="694266" cy="69426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4A7A9660-7593-429D-A847-921C9B6A42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9733" y="1538841"/>
                <a:ext cx="2875749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8B78DE5-4EED-4262-BF2C-4611AEDACE3C}"/>
                </a:ext>
              </a:extLst>
            </p:cNvPr>
            <p:cNvSpPr txBox="1"/>
            <p:nvPr/>
          </p:nvSpPr>
          <p:spPr>
            <a:xfrm>
              <a:off x="2042583" y="1607120"/>
              <a:ext cx="3004349" cy="7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毛泽东亲自题写校名，李富春等先后担任主要领导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6BB793E-D17C-473C-92D0-4762C6E78580}"/>
              </a:ext>
            </a:extLst>
          </p:cNvPr>
          <p:cNvGrpSpPr/>
          <p:nvPr/>
        </p:nvGrpSpPr>
        <p:grpSpPr>
          <a:xfrm>
            <a:off x="6486838" y="1538841"/>
            <a:ext cx="3626645" cy="845030"/>
            <a:chOff x="7614794" y="447602"/>
            <a:chExt cx="3626645" cy="845030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6FDA9BB3-D1C7-43E6-B46E-B0179F09FABE}"/>
                </a:ext>
              </a:extLst>
            </p:cNvPr>
            <p:cNvGrpSpPr/>
            <p:nvPr/>
          </p:nvGrpSpPr>
          <p:grpSpPr>
            <a:xfrm flipH="1">
              <a:off x="7614794" y="447602"/>
              <a:ext cx="3570015" cy="694266"/>
              <a:chOff x="2099733" y="1538841"/>
              <a:chExt cx="3570015" cy="694266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EA63E5E-EDC7-476D-BE91-1C1D517EB569}"/>
                  </a:ext>
                </a:extLst>
              </p:cNvPr>
              <p:cNvCxnSpPr/>
              <p:nvPr/>
            </p:nvCxnSpPr>
            <p:spPr>
              <a:xfrm flipH="1" flipV="1">
                <a:off x="4975482" y="1538841"/>
                <a:ext cx="694266" cy="694266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2663F13B-5B7D-4909-BE0B-7F258D8D3B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9733" y="1538841"/>
                <a:ext cx="2875749" cy="0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16576A3-B51E-4810-A19B-DB00C659EEC4}"/>
                </a:ext>
              </a:extLst>
            </p:cNvPr>
            <p:cNvSpPr txBox="1"/>
            <p:nvPr/>
          </p:nvSpPr>
          <p:spPr>
            <a:xfrm>
              <a:off x="8237090" y="515881"/>
              <a:ext cx="3004349" cy="7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学校现设有</a:t>
              </a:r>
              <a:r>
                <a:rPr lang="en-US" altLang="zh-CN" dirty="0"/>
                <a:t>18</a:t>
              </a:r>
              <a:r>
                <a:rPr lang="zh-CN" altLang="en-US" dirty="0"/>
                <a:t>个专业学院以及多个教学科研单位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8CBADFA-57F4-48F7-9234-13C88EAD3AAC}"/>
              </a:ext>
            </a:extLst>
          </p:cNvPr>
          <p:cNvGrpSpPr/>
          <p:nvPr/>
        </p:nvGrpSpPr>
        <p:grpSpPr>
          <a:xfrm>
            <a:off x="7211507" y="3390263"/>
            <a:ext cx="3570015" cy="845030"/>
            <a:chOff x="7614794" y="447602"/>
            <a:chExt cx="3570015" cy="845030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833C8598-F85A-4190-94B9-C49C0AE97619}"/>
                </a:ext>
              </a:extLst>
            </p:cNvPr>
            <p:cNvGrpSpPr/>
            <p:nvPr/>
          </p:nvGrpSpPr>
          <p:grpSpPr>
            <a:xfrm flipH="1">
              <a:off x="7614794" y="447602"/>
              <a:ext cx="3570015" cy="694266"/>
              <a:chOff x="2099733" y="1538841"/>
              <a:chExt cx="3570015" cy="694266"/>
            </a:xfrm>
          </p:grpSpPr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E8EA8B8C-078B-47D4-91BD-FB236F82C40C}"/>
                  </a:ext>
                </a:extLst>
              </p:cNvPr>
              <p:cNvCxnSpPr/>
              <p:nvPr/>
            </p:nvCxnSpPr>
            <p:spPr>
              <a:xfrm flipH="1" flipV="1">
                <a:off x="4975482" y="1538841"/>
                <a:ext cx="694266" cy="694266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1C785D41-C894-478C-B390-09B1702737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9733" y="1538841"/>
                <a:ext cx="2875749" cy="0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37568C0-78C4-4402-AE3E-DBE7F16900E9}"/>
                </a:ext>
              </a:extLst>
            </p:cNvPr>
            <p:cNvSpPr txBox="1"/>
            <p:nvPr/>
          </p:nvSpPr>
          <p:spPr>
            <a:xfrm>
              <a:off x="8237090" y="515881"/>
              <a:ext cx="2943615" cy="7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优势工科引领带动、特色理科融合推动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EB4C22B-C3C9-4430-95E5-23A8D9F4E8F0}"/>
              </a:ext>
            </a:extLst>
          </p:cNvPr>
          <p:cNvGrpSpPr/>
          <p:nvPr/>
        </p:nvGrpSpPr>
        <p:grpSpPr>
          <a:xfrm>
            <a:off x="7931937" y="5241685"/>
            <a:ext cx="3626645" cy="845030"/>
            <a:chOff x="7614794" y="447602"/>
            <a:chExt cx="3626645" cy="84503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CA1C9FE0-463B-4982-9750-608A5CF70DAF}"/>
                </a:ext>
              </a:extLst>
            </p:cNvPr>
            <p:cNvGrpSpPr/>
            <p:nvPr/>
          </p:nvGrpSpPr>
          <p:grpSpPr>
            <a:xfrm flipH="1">
              <a:off x="7614794" y="447602"/>
              <a:ext cx="3570015" cy="694266"/>
              <a:chOff x="2099733" y="1538841"/>
              <a:chExt cx="3570015" cy="694266"/>
            </a:xfrm>
          </p:grpSpPr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A5EF415D-EDCF-4A26-968B-ABFE28ED94B9}"/>
                  </a:ext>
                </a:extLst>
              </p:cNvPr>
              <p:cNvCxnSpPr/>
              <p:nvPr/>
            </p:nvCxnSpPr>
            <p:spPr>
              <a:xfrm flipH="1" flipV="1">
                <a:off x="4975482" y="1538841"/>
                <a:ext cx="694266" cy="694266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7A996FEA-7F3C-47B5-898F-DA5FB62732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9733" y="1538841"/>
                <a:ext cx="2875749" cy="0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9D1864B5-7F52-413F-9176-25659E67A68D}"/>
                </a:ext>
              </a:extLst>
            </p:cNvPr>
            <p:cNvSpPr txBox="1"/>
            <p:nvPr/>
          </p:nvSpPr>
          <p:spPr>
            <a:xfrm>
              <a:off x="8237090" y="515881"/>
              <a:ext cx="3004349" cy="77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精品文科辅助联动、前沿交叉创新互动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1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, 障子, 户外, 时钟&#10;&#10;描述已自动生成">
            <a:extLst>
              <a:ext uri="{FF2B5EF4-FFF2-40B4-BE49-F238E27FC236}">
                <a16:creationId xmlns:a16="http://schemas.microsoft.com/office/drawing/2014/main" id="{7A21329C-9172-453A-A094-CF0D4DEF4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944563"/>
            <a:ext cx="3848100" cy="59150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95C9AC1-B35B-481B-ACBA-4142602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文字逻辑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9B37B-2E69-46FE-AEEB-6F9700D7E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层级与递进关系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663D17-0CA9-4F4E-B563-60642A210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A5AD5C-156E-4D9E-BAD5-9F583FF8AEEE}"/>
              </a:ext>
            </a:extLst>
          </p:cNvPr>
          <p:cNvSpPr/>
          <p:nvPr/>
        </p:nvSpPr>
        <p:spPr>
          <a:xfrm>
            <a:off x="4171948" y="944562"/>
            <a:ext cx="1924052" cy="1476000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学校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47C043-4CAB-41BC-BCAA-8C2BC871FE6C}"/>
              </a:ext>
            </a:extLst>
          </p:cNvPr>
          <p:cNvSpPr/>
          <p:nvPr/>
        </p:nvSpPr>
        <p:spPr>
          <a:xfrm>
            <a:off x="6095998" y="2420562"/>
            <a:ext cx="1924050" cy="1476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学院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B7895D-1B16-45F7-B53C-B2546264ADAD}"/>
              </a:ext>
            </a:extLst>
          </p:cNvPr>
          <p:cNvSpPr/>
          <p:nvPr/>
        </p:nvSpPr>
        <p:spPr>
          <a:xfrm>
            <a:off x="4171948" y="3896561"/>
            <a:ext cx="1924052" cy="1476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系所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C14FB7-4BCD-4CB3-89C6-06B3F18F7C87}"/>
              </a:ext>
            </a:extLst>
          </p:cNvPr>
          <p:cNvSpPr/>
          <p:nvPr/>
        </p:nvSpPr>
        <p:spPr>
          <a:xfrm>
            <a:off x="6095998" y="5372561"/>
            <a:ext cx="1924050" cy="148544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研究室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E1A452-18E0-4902-849F-602765EB7E6B}"/>
              </a:ext>
            </a:extLst>
          </p:cNvPr>
          <p:cNvSpPr/>
          <p:nvPr/>
        </p:nvSpPr>
        <p:spPr>
          <a:xfrm>
            <a:off x="1602886" y="944562"/>
            <a:ext cx="2569062" cy="1476000"/>
          </a:xfrm>
          <a:prstGeom prst="rect">
            <a:avLst/>
          </a:prstGeom>
          <a:solidFill>
            <a:srgbClr val="BBB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统筹规划，制定发展战略，统一管理全校工作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4F800EA-F640-46A5-ABF4-98A924F4723C}"/>
              </a:ext>
            </a:extLst>
          </p:cNvPr>
          <p:cNvSpPr/>
          <p:nvPr/>
        </p:nvSpPr>
        <p:spPr>
          <a:xfrm>
            <a:off x="8020050" y="2420561"/>
            <a:ext cx="2569064" cy="1476000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以一级学科为主要依据进行专业管理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0CA30A-5B33-432D-85F6-F7080B43D510}"/>
              </a:ext>
            </a:extLst>
          </p:cNvPr>
          <p:cNvSpPr/>
          <p:nvPr/>
        </p:nvSpPr>
        <p:spPr>
          <a:xfrm>
            <a:off x="1602881" y="3896560"/>
            <a:ext cx="2569065" cy="1476000"/>
          </a:xfrm>
          <a:prstGeom prst="rect">
            <a:avLst/>
          </a:prstGeom>
          <a:solidFill>
            <a:srgbClr val="739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负责管理研究室，开展二级学科教学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273F0ED-1105-4BC0-B3AF-00C3BC90AD5D}"/>
              </a:ext>
            </a:extLst>
          </p:cNvPr>
          <p:cNvSpPr/>
          <p:nvPr/>
        </p:nvSpPr>
        <p:spPr>
          <a:xfrm>
            <a:off x="8020046" y="5372561"/>
            <a:ext cx="2569064" cy="1485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开展学科建设和科研工作的基本单位</a:t>
            </a:r>
          </a:p>
        </p:txBody>
      </p:sp>
    </p:spTree>
    <p:extLst>
      <p:ext uri="{BB962C8B-B14F-4D97-AF65-F5344CB8AC3E}">
        <p14:creationId xmlns:p14="http://schemas.microsoft.com/office/powerpoint/2010/main" val="2760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26B86AB4-9DEE-462D-B8B6-4A6FE6F69204}"/>
              </a:ext>
            </a:extLst>
          </p:cNvPr>
          <p:cNvSpPr/>
          <p:nvPr/>
        </p:nvSpPr>
        <p:spPr>
          <a:xfrm>
            <a:off x="5448300" y="6125645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167C296-2330-4EF4-9C3C-D69585ED14A9}"/>
              </a:ext>
            </a:extLst>
          </p:cNvPr>
          <p:cNvSpPr/>
          <p:nvPr/>
        </p:nvSpPr>
        <p:spPr>
          <a:xfrm>
            <a:off x="5448300" y="6125645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zh-CN" altLang="en-US" sz="32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779C147-67F8-407E-AF22-DF28881A4FF6}"/>
              </a:ext>
            </a:extLst>
          </p:cNvPr>
          <p:cNvSpPr/>
          <p:nvPr/>
        </p:nvSpPr>
        <p:spPr>
          <a:xfrm>
            <a:off x="5448300" y="6125645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485E3A-D8D8-4508-9974-39AF185D2E59}"/>
              </a:ext>
            </a:extLst>
          </p:cNvPr>
          <p:cNvSpPr/>
          <p:nvPr/>
        </p:nvSpPr>
        <p:spPr>
          <a:xfrm>
            <a:off x="5448300" y="6125645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D770AF8-6877-4A6A-AD3F-09756097F917}"/>
              </a:ext>
            </a:extLst>
          </p:cNvPr>
          <p:cNvSpPr/>
          <p:nvPr/>
        </p:nvSpPr>
        <p:spPr>
          <a:xfrm>
            <a:off x="5448300" y="6125645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DDB35741-1472-4579-8321-190D1031F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88" b="40185"/>
          <a:stretch/>
        </p:blipFill>
        <p:spPr>
          <a:xfrm>
            <a:off x="0" y="3070459"/>
            <a:ext cx="12192000" cy="3787541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68617FD1-C488-41EE-98E2-508D6D39FFE1}"/>
              </a:ext>
            </a:extLst>
          </p:cNvPr>
          <p:cNvSpPr/>
          <p:nvPr/>
        </p:nvSpPr>
        <p:spPr>
          <a:xfrm>
            <a:off x="5288319" y="5965664"/>
            <a:ext cx="1615362" cy="161536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CD4837-9113-499B-B1D1-167BCA82DE9A}"/>
              </a:ext>
            </a:extLst>
          </p:cNvPr>
          <p:cNvSpPr txBox="1"/>
          <p:nvPr/>
        </p:nvSpPr>
        <p:spPr>
          <a:xfrm>
            <a:off x="5616268" y="6211207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引  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F34D52-1766-46A2-8F96-BF1D9C56EF88}"/>
              </a:ext>
            </a:extLst>
          </p:cNvPr>
          <p:cNvSpPr txBox="1"/>
          <p:nvPr/>
        </p:nvSpPr>
        <p:spPr>
          <a:xfrm>
            <a:off x="3464510" y="481267"/>
            <a:ext cx="5262979" cy="2120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我坚持，</a:t>
            </a:r>
            <a:r>
              <a:rPr lang="en-US" altLang="zh-CN" dirty="0"/>
              <a:t>PPT</a:t>
            </a:r>
            <a:r>
              <a:rPr lang="zh-CN" altLang="en-US" dirty="0"/>
              <a:t>模板实用至上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本科到博士，</a:t>
            </a:r>
            <a:r>
              <a:rPr lang="en-US" altLang="zh-CN" dirty="0"/>
              <a:t>11</a:t>
            </a:r>
            <a:r>
              <a:rPr lang="zh-CN" altLang="en-US" dirty="0"/>
              <a:t>年，几乎包揽了学校学院重要</a:t>
            </a:r>
            <a:r>
              <a:rPr lang="en-US" altLang="zh-CN" dirty="0"/>
              <a:t>PPT</a:t>
            </a:r>
          </a:p>
          <a:p>
            <a:pPr algn="ctr">
              <a:lnSpc>
                <a:spcPct val="150000"/>
              </a:lnSpc>
            </a:pPr>
            <a:r>
              <a:rPr lang="zh-CN" altLang="en-US" dirty="0"/>
              <a:t>清晰地了解“高校</a:t>
            </a:r>
            <a:r>
              <a:rPr lang="en-US" altLang="zh-CN" dirty="0"/>
              <a:t>PPT</a:t>
            </a:r>
            <a:r>
              <a:rPr lang="zh-CN" altLang="en-US" dirty="0"/>
              <a:t>”的需求和特点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那么，这套模板一定是实用的、符合学校气质的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好看的皮囊千千万，实用的灵魂万里挑一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C9AC1-B35B-481B-ACBA-4142602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文字逻辑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9B37B-2E69-46FE-AEEB-6F9700D7E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层级与递进关系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663D17-0CA9-4F4E-B563-60642A210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2354AAD-8041-4AC5-9473-C3D5B878C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15554"/>
            <a:ext cx="12188866" cy="2002041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1AC6A192-9583-4FBF-ABA5-4031E04647C0}"/>
              </a:ext>
            </a:extLst>
          </p:cNvPr>
          <p:cNvSpPr/>
          <p:nvPr/>
        </p:nvSpPr>
        <p:spPr>
          <a:xfrm>
            <a:off x="-3134" y="2676525"/>
            <a:ext cx="12192000" cy="64107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120BDBE-59C3-47B7-A874-546FB5EFD557}"/>
              </a:ext>
            </a:extLst>
          </p:cNvPr>
          <p:cNvSpPr/>
          <p:nvPr/>
        </p:nvSpPr>
        <p:spPr>
          <a:xfrm>
            <a:off x="6520434" y="2955591"/>
            <a:ext cx="2080648" cy="7372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学院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9FC0230-1D17-4398-962F-67C3D9262884}"/>
              </a:ext>
            </a:extLst>
          </p:cNvPr>
          <p:cNvSpPr/>
          <p:nvPr/>
        </p:nvSpPr>
        <p:spPr>
          <a:xfrm>
            <a:off x="9568427" y="2955591"/>
            <a:ext cx="2080648" cy="7372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学校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4D92E0E-8555-4E5A-974F-362043AE8767}"/>
              </a:ext>
            </a:extLst>
          </p:cNvPr>
          <p:cNvSpPr/>
          <p:nvPr/>
        </p:nvSpPr>
        <p:spPr>
          <a:xfrm>
            <a:off x="424444" y="2955591"/>
            <a:ext cx="2080648" cy="737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研究室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B96B433-19E4-4259-AB17-E517084FA418}"/>
              </a:ext>
            </a:extLst>
          </p:cNvPr>
          <p:cNvSpPr/>
          <p:nvPr/>
        </p:nvSpPr>
        <p:spPr>
          <a:xfrm>
            <a:off x="3472482" y="2955591"/>
            <a:ext cx="2080648" cy="7372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系所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76AEADB-D924-49CE-87B9-C0B9DC3305A3}"/>
              </a:ext>
            </a:extLst>
          </p:cNvPr>
          <p:cNvSpPr/>
          <p:nvPr/>
        </p:nvSpPr>
        <p:spPr>
          <a:xfrm>
            <a:off x="424444" y="3692805"/>
            <a:ext cx="2080648" cy="2450819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开展学科建设和科研工作的基本单位，通常以责任教授为负责人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7BFF839-B9DE-406D-B71D-A6BF0F27481C}"/>
              </a:ext>
            </a:extLst>
          </p:cNvPr>
          <p:cNvSpPr/>
          <p:nvPr/>
        </p:nvSpPr>
        <p:spPr>
          <a:xfrm rot="5400000">
            <a:off x="2804584" y="4489499"/>
            <a:ext cx="368362" cy="317554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D0599102-F860-4EDC-8265-5DAAFC0389E2}"/>
              </a:ext>
            </a:extLst>
          </p:cNvPr>
          <p:cNvSpPr/>
          <p:nvPr/>
        </p:nvSpPr>
        <p:spPr>
          <a:xfrm rot="5400000">
            <a:off x="5852579" y="4489499"/>
            <a:ext cx="368362" cy="317554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>
            <a:extLst>
              <a:ext uri="{FF2B5EF4-FFF2-40B4-BE49-F238E27FC236}">
                <a16:creationId xmlns:a16="http://schemas.microsoft.com/office/drawing/2014/main" id="{6831FDE6-8B3D-420F-8560-04A9D9A92A94}"/>
              </a:ext>
            </a:extLst>
          </p:cNvPr>
          <p:cNvSpPr/>
          <p:nvPr/>
        </p:nvSpPr>
        <p:spPr>
          <a:xfrm rot="5400000">
            <a:off x="8900574" y="4489499"/>
            <a:ext cx="368362" cy="317554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F213FAC-C598-4F80-A550-C7CD956966E0}"/>
              </a:ext>
            </a:extLst>
          </p:cNvPr>
          <p:cNvSpPr/>
          <p:nvPr/>
        </p:nvSpPr>
        <p:spPr>
          <a:xfrm>
            <a:off x="3472438" y="3692805"/>
            <a:ext cx="2080648" cy="2450819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负责管理研究室，开展二级学科教学，设立所长等进行统一管理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D8A3538-A083-47AD-AA9E-54A6D4375243}"/>
              </a:ext>
            </a:extLst>
          </p:cNvPr>
          <p:cNvSpPr/>
          <p:nvPr/>
        </p:nvSpPr>
        <p:spPr>
          <a:xfrm>
            <a:off x="6520432" y="3692805"/>
            <a:ext cx="2080648" cy="2450819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以一级学科为主要依据进行专业管理，实现教学、科研、育人等协同发展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28315A9-8415-4535-842B-94BC167F84D3}"/>
              </a:ext>
            </a:extLst>
          </p:cNvPr>
          <p:cNvSpPr/>
          <p:nvPr/>
        </p:nvSpPr>
        <p:spPr>
          <a:xfrm>
            <a:off x="9568427" y="3692805"/>
            <a:ext cx="2080648" cy="2450819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统筹规划，制定发展战略，统一管理全校工作，促进学校科学发展</a:t>
            </a:r>
          </a:p>
        </p:txBody>
      </p:sp>
    </p:spTree>
    <p:extLst>
      <p:ext uri="{BB962C8B-B14F-4D97-AF65-F5344CB8AC3E}">
        <p14:creationId xmlns:p14="http://schemas.microsoft.com/office/powerpoint/2010/main" val="30791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36D2F50-65AC-4570-AAB2-33373116E38E}"/>
              </a:ext>
            </a:extLst>
          </p:cNvPr>
          <p:cNvSpPr/>
          <p:nvPr/>
        </p:nvSpPr>
        <p:spPr>
          <a:xfrm>
            <a:off x="-1" y="1903749"/>
            <a:ext cx="7004051" cy="2657475"/>
          </a:xfrm>
          <a:custGeom>
            <a:avLst/>
            <a:gdLst>
              <a:gd name="connsiteX0" fmla="*/ 0 w 7598694"/>
              <a:gd name="connsiteY0" fmla="*/ 0 h 2657475"/>
              <a:gd name="connsiteX1" fmla="*/ 7598694 w 7598694"/>
              <a:gd name="connsiteY1" fmla="*/ 0 h 2657475"/>
              <a:gd name="connsiteX2" fmla="*/ 6581921 w 7598694"/>
              <a:gd name="connsiteY2" fmla="*/ 2657475 h 2657475"/>
              <a:gd name="connsiteX3" fmla="*/ 0 w 7598694"/>
              <a:gd name="connsiteY3" fmla="*/ 2657475 h 2657475"/>
              <a:gd name="connsiteX4" fmla="*/ 0 w 7598694"/>
              <a:gd name="connsiteY4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8694" h="2657475">
                <a:moveTo>
                  <a:pt x="0" y="0"/>
                </a:moveTo>
                <a:lnTo>
                  <a:pt x="7598694" y="0"/>
                </a:lnTo>
                <a:lnTo>
                  <a:pt x="6581921" y="2657475"/>
                </a:lnTo>
                <a:lnTo>
                  <a:pt x="0" y="2657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5C9AC1-B35B-481B-ACBA-4142602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文字逻辑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9B37B-2E69-46FE-AEEB-6F9700D7E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总分关系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663D17-0CA9-4F4E-B563-60642A210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217EE4-8B9B-41DE-B41A-F43B351AD5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81"/>
          <a:stretch/>
        </p:blipFill>
        <p:spPr>
          <a:xfrm>
            <a:off x="5139891" y="0"/>
            <a:ext cx="7052110" cy="6858000"/>
          </a:xfrm>
          <a:custGeom>
            <a:avLst/>
            <a:gdLst>
              <a:gd name="connsiteX0" fmla="*/ 2136803 w 6383020"/>
              <a:gd name="connsiteY0" fmla="*/ 0 h 5584825"/>
              <a:gd name="connsiteX1" fmla="*/ 6383020 w 6383020"/>
              <a:gd name="connsiteY1" fmla="*/ 0 h 5584825"/>
              <a:gd name="connsiteX2" fmla="*/ 6383020 w 6383020"/>
              <a:gd name="connsiteY2" fmla="*/ 5584825 h 5584825"/>
              <a:gd name="connsiteX3" fmla="*/ 0 w 6383020"/>
              <a:gd name="connsiteY3" fmla="*/ 5584825 h 558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3020" h="5584825">
                <a:moveTo>
                  <a:pt x="2136803" y="0"/>
                </a:moveTo>
                <a:lnTo>
                  <a:pt x="6383020" y="0"/>
                </a:lnTo>
                <a:lnTo>
                  <a:pt x="6383020" y="5584825"/>
                </a:lnTo>
                <a:lnTo>
                  <a:pt x="0" y="5584825"/>
                </a:lnTo>
                <a:close/>
              </a:path>
            </a:pathLst>
          </a:cu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9080CFF-35DE-477A-8ABD-BA0B1D8305D6}"/>
              </a:ext>
            </a:extLst>
          </p:cNvPr>
          <p:cNvSpPr/>
          <p:nvPr/>
        </p:nvSpPr>
        <p:spPr>
          <a:xfrm>
            <a:off x="5924550" y="1903749"/>
            <a:ext cx="6267450" cy="2657475"/>
          </a:xfrm>
          <a:custGeom>
            <a:avLst/>
            <a:gdLst>
              <a:gd name="connsiteX0" fmla="*/ 1016773 w 5610079"/>
              <a:gd name="connsiteY0" fmla="*/ 0 h 2657475"/>
              <a:gd name="connsiteX1" fmla="*/ 5610079 w 5610079"/>
              <a:gd name="connsiteY1" fmla="*/ 0 h 2657475"/>
              <a:gd name="connsiteX2" fmla="*/ 5610079 w 5610079"/>
              <a:gd name="connsiteY2" fmla="*/ 2657475 h 2657475"/>
              <a:gd name="connsiteX3" fmla="*/ 0 w 5610079"/>
              <a:gd name="connsiteY3" fmla="*/ 2657475 h 2657475"/>
              <a:gd name="connsiteX4" fmla="*/ 1016773 w 5610079"/>
              <a:gd name="connsiteY4" fmla="*/ 0 h 2657475"/>
              <a:gd name="connsiteX0" fmla="*/ 776886 w 5370192"/>
              <a:gd name="connsiteY0" fmla="*/ 0 h 2657475"/>
              <a:gd name="connsiteX1" fmla="*/ 5370192 w 5370192"/>
              <a:gd name="connsiteY1" fmla="*/ 0 h 2657475"/>
              <a:gd name="connsiteX2" fmla="*/ 5370192 w 5370192"/>
              <a:gd name="connsiteY2" fmla="*/ 2657475 h 2657475"/>
              <a:gd name="connsiteX3" fmla="*/ 0 w 5370192"/>
              <a:gd name="connsiteY3" fmla="*/ 2651125 h 2657475"/>
              <a:gd name="connsiteX4" fmla="*/ 776886 w 5370192"/>
              <a:gd name="connsiteY4" fmla="*/ 0 h 2657475"/>
              <a:gd name="connsiteX0" fmla="*/ 779612 w 5372918"/>
              <a:gd name="connsiteY0" fmla="*/ 0 h 2657475"/>
              <a:gd name="connsiteX1" fmla="*/ 5372918 w 5372918"/>
              <a:gd name="connsiteY1" fmla="*/ 0 h 2657475"/>
              <a:gd name="connsiteX2" fmla="*/ 5372918 w 5372918"/>
              <a:gd name="connsiteY2" fmla="*/ 2657475 h 2657475"/>
              <a:gd name="connsiteX3" fmla="*/ 0 w 5372918"/>
              <a:gd name="connsiteY3" fmla="*/ 2654300 h 2657475"/>
              <a:gd name="connsiteX4" fmla="*/ 779612 w 5372918"/>
              <a:gd name="connsiteY4" fmla="*/ 0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918" h="2657475">
                <a:moveTo>
                  <a:pt x="779612" y="0"/>
                </a:moveTo>
                <a:lnTo>
                  <a:pt x="5372918" y="0"/>
                </a:lnTo>
                <a:lnTo>
                  <a:pt x="5372918" y="2657475"/>
                </a:lnTo>
                <a:lnTo>
                  <a:pt x="0" y="2654300"/>
                </a:lnTo>
                <a:lnTo>
                  <a:pt x="779612" y="0"/>
                </a:lnTo>
                <a:close/>
              </a:path>
            </a:pathLst>
          </a:custGeom>
          <a:solidFill>
            <a:srgbClr val="1B1A1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4FB4A0-FA4D-4220-81D0-891E6AFAE234}"/>
              </a:ext>
            </a:extLst>
          </p:cNvPr>
          <p:cNvSpPr/>
          <p:nvPr/>
        </p:nvSpPr>
        <p:spPr>
          <a:xfrm>
            <a:off x="8330212" y="2671880"/>
            <a:ext cx="3100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</a:rPr>
              <a:t>年度科研经费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4C5F14-D5E4-40AF-9641-6CE6CB6EFDDA}"/>
              </a:ext>
            </a:extLst>
          </p:cNvPr>
          <p:cNvSpPr/>
          <p:nvPr/>
        </p:nvSpPr>
        <p:spPr>
          <a:xfrm>
            <a:off x="8334479" y="3283030"/>
            <a:ext cx="3100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600" b="1" dirty="0">
                <a:solidFill>
                  <a:schemeClr val="bg1"/>
                </a:solidFill>
              </a:rPr>
              <a:t>9000</a:t>
            </a:r>
            <a:r>
              <a:rPr lang="zh-CN" altLang="en-US" sz="3600" b="1" dirty="0">
                <a:solidFill>
                  <a:schemeClr val="bg1"/>
                </a:solidFill>
              </a:rPr>
              <a:t>余万元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12" name="two-coin-stacks_72132">
            <a:extLst>
              <a:ext uri="{FF2B5EF4-FFF2-40B4-BE49-F238E27FC236}">
                <a16:creationId xmlns:a16="http://schemas.microsoft.com/office/drawing/2014/main" id="{885D6F34-E699-4524-B5D4-2A63757E1D99}"/>
              </a:ext>
            </a:extLst>
          </p:cNvPr>
          <p:cNvSpPr>
            <a:spLocks noChangeAspect="1"/>
          </p:cNvSpPr>
          <p:nvPr/>
        </p:nvSpPr>
        <p:spPr bwMode="auto">
          <a:xfrm>
            <a:off x="7178355" y="2809798"/>
            <a:ext cx="960044" cy="946464"/>
          </a:xfrm>
          <a:custGeom>
            <a:avLst/>
            <a:gdLst>
              <a:gd name="connsiteX0" fmla="*/ 261001 w 608698"/>
              <a:gd name="connsiteY0" fmla="*/ 479068 h 600088"/>
              <a:gd name="connsiteX1" fmla="*/ 432425 w 608698"/>
              <a:gd name="connsiteY1" fmla="*/ 554184 h 600088"/>
              <a:gd name="connsiteX2" fmla="*/ 603774 w 608698"/>
              <a:gd name="connsiteY2" fmla="*/ 479068 h 600088"/>
              <a:gd name="connsiteX3" fmla="*/ 608697 w 608698"/>
              <a:gd name="connsiteY3" fmla="*/ 502020 h 600088"/>
              <a:gd name="connsiteX4" fmla="*/ 432425 w 608698"/>
              <a:gd name="connsiteY4" fmla="*/ 600088 h 600088"/>
              <a:gd name="connsiteX5" fmla="*/ 256152 w 608698"/>
              <a:gd name="connsiteY5" fmla="*/ 502020 h 600088"/>
              <a:gd name="connsiteX6" fmla="*/ 261001 w 608698"/>
              <a:gd name="connsiteY6" fmla="*/ 479068 h 600088"/>
              <a:gd name="connsiteX7" fmla="*/ 4924 w 608698"/>
              <a:gd name="connsiteY7" fmla="*/ 382605 h 600088"/>
              <a:gd name="connsiteX8" fmla="*/ 176285 w 608698"/>
              <a:gd name="connsiteY8" fmla="*/ 457793 h 600088"/>
              <a:gd name="connsiteX9" fmla="*/ 236041 w 608698"/>
              <a:gd name="connsiteY9" fmla="*/ 451980 h 600088"/>
              <a:gd name="connsiteX10" fmla="*/ 231640 w 608698"/>
              <a:gd name="connsiteY10" fmla="*/ 462264 h 600088"/>
              <a:gd name="connsiteX11" fmla="*/ 225000 w 608698"/>
              <a:gd name="connsiteY11" fmla="*/ 493412 h 600088"/>
              <a:gd name="connsiteX12" fmla="*/ 225298 w 608698"/>
              <a:gd name="connsiteY12" fmla="*/ 499820 h 600088"/>
              <a:gd name="connsiteX13" fmla="*/ 176285 w 608698"/>
              <a:gd name="connsiteY13" fmla="*/ 503695 h 600088"/>
              <a:gd name="connsiteX14" fmla="*/ 0 w 608698"/>
              <a:gd name="connsiteY14" fmla="*/ 405556 h 600088"/>
              <a:gd name="connsiteX15" fmla="*/ 4924 w 608698"/>
              <a:gd name="connsiteY15" fmla="*/ 382605 h 600088"/>
              <a:gd name="connsiteX16" fmla="*/ 261001 w 608698"/>
              <a:gd name="connsiteY16" fmla="*/ 375478 h 600088"/>
              <a:gd name="connsiteX17" fmla="*/ 432425 w 608698"/>
              <a:gd name="connsiteY17" fmla="*/ 450622 h 600088"/>
              <a:gd name="connsiteX18" fmla="*/ 603774 w 608698"/>
              <a:gd name="connsiteY18" fmla="*/ 375478 h 600088"/>
              <a:gd name="connsiteX19" fmla="*/ 608697 w 608698"/>
              <a:gd name="connsiteY19" fmla="*/ 398416 h 600088"/>
              <a:gd name="connsiteX20" fmla="*/ 432425 w 608698"/>
              <a:gd name="connsiteY20" fmla="*/ 496498 h 600088"/>
              <a:gd name="connsiteX21" fmla="*/ 256152 w 608698"/>
              <a:gd name="connsiteY21" fmla="*/ 398416 h 600088"/>
              <a:gd name="connsiteX22" fmla="*/ 261001 w 608698"/>
              <a:gd name="connsiteY22" fmla="*/ 375478 h 600088"/>
              <a:gd name="connsiteX23" fmla="*/ 4924 w 608698"/>
              <a:gd name="connsiteY23" fmla="*/ 279086 h 600088"/>
              <a:gd name="connsiteX24" fmla="*/ 176285 w 608698"/>
              <a:gd name="connsiteY24" fmla="*/ 354274 h 600088"/>
              <a:gd name="connsiteX25" fmla="*/ 236041 w 608698"/>
              <a:gd name="connsiteY25" fmla="*/ 348461 h 600088"/>
              <a:gd name="connsiteX26" fmla="*/ 231640 w 608698"/>
              <a:gd name="connsiteY26" fmla="*/ 358745 h 600088"/>
              <a:gd name="connsiteX27" fmla="*/ 225000 w 608698"/>
              <a:gd name="connsiteY27" fmla="*/ 389818 h 600088"/>
              <a:gd name="connsiteX28" fmla="*/ 225298 w 608698"/>
              <a:gd name="connsiteY28" fmla="*/ 396301 h 600088"/>
              <a:gd name="connsiteX29" fmla="*/ 176285 w 608698"/>
              <a:gd name="connsiteY29" fmla="*/ 400176 h 600088"/>
              <a:gd name="connsiteX30" fmla="*/ 0 w 608698"/>
              <a:gd name="connsiteY30" fmla="*/ 302037 h 600088"/>
              <a:gd name="connsiteX31" fmla="*/ 4924 w 608698"/>
              <a:gd name="connsiteY31" fmla="*/ 279086 h 600088"/>
              <a:gd name="connsiteX32" fmla="*/ 261001 w 608698"/>
              <a:gd name="connsiteY32" fmla="*/ 271959 h 600088"/>
              <a:gd name="connsiteX33" fmla="*/ 432425 w 608698"/>
              <a:gd name="connsiteY33" fmla="*/ 347103 h 600088"/>
              <a:gd name="connsiteX34" fmla="*/ 603774 w 608698"/>
              <a:gd name="connsiteY34" fmla="*/ 271959 h 600088"/>
              <a:gd name="connsiteX35" fmla="*/ 608697 w 608698"/>
              <a:gd name="connsiteY35" fmla="*/ 294897 h 600088"/>
              <a:gd name="connsiteX36" fmla="*/ 432425 w 608698"/>
              <a:gd name="connsiteY36" fmla="*/ 392979 h 600088"/>
              <a:gd name="connsiteX37" fmla="*/ 256152 w 608698"/>
              <a:gd name="connsiteY37" fmla="*/ 294897 h 600088"/>
              <a:gd name="connsiteX38" fmla="*/ 261001 w 608698"/>
              <a:gd name="connsiteY38" fmla="*/ 271959 h 600088"/>
              <a:gd name="connsiteX39" fmla="*/ 4924 w 608698"/>
              <a:gd name="connsiteY39" fmla="*/ 175567 h 600088"/>
              <a:gd name="connsiteX40" fmla="*/ 176285 w 608698"/>
              <a:gd name="connsiteY40" fmla="*/ 250713 h 600088"/>
              <a:gd name="connsiteX41" fmla="*/ 236041 w 608698"/>
              <a:gd name="connsiteY41" fmla="*/ 244904 h 600088"/>
              <a:gd name="connsiteX42" fmla="*/ 231640 w 608698"/>
              <a:gd name="connsiteY42" fmla="*/ 255182 h 600088"/>
              <a:gd name="connsiteX43" fmla="*/ 225000 w 608698"/>
              <a:gd name="connsiteY43" fmla="*/ 286238 h 600088"/>
              <a:gd name="connsiteX44" fmla="*/ 225298 w 608698"/>
              <a:gd name="connsiteY44" fmla="*/ 292718 h 600088"/>
              <a:gd name="connsiteX45" fmla="*/ 176285 w 608698"/>
              <a:gd name="connsiteY45" fmla="*/ 296516 h 600088"/>
              <a:gd name="connsiteX46" fmla="*/ 0 w 608698"/>
              <a:gd name="connsiteY46" fmla="*/ 198506 h 600088"/>
              <a:gd name="connsiteX47" fmla="*/ 4924 w 608698"/>
              <a:gd name="connsiteY47" fmla="*/ 175567 h 600088"/>
              <a:gd name="connsiteX48" fmla="*/ 432425 w 608698"/>
              <a:gd name="connsiteY48" fmla="*/ 96392 h 600088"/>
              <a:gd name="connsiteX49" fmla="*/ 608698 w 608698"/>
              <a:gd name="connsiteY49" fmla="*/ 194443 h 600088"/>
              <a:gd name="connsiteX50" fmla="*/ 432425 w 608698"/>
              <a:gd name="connsiteY50" fmla="*/ 292494 h 600088"/>
              <a:gd name="connsiteX51" fmla="*/ 256152 w 608698"/>
              <a:gd name="connsiteY51" fmla="*/ 194443 h 600088"/>
              <a:gd name="connsiteX52" fmla="*/ 432425 w 608698"/>
              <a:gd name="connsiteY52" fmla="*/ 96392 h 600088"/>
              <a:gd name="connsiteX53" fmla="*/ 176258 w 608698"/>
              <a:gd name="connsiteY53" fmla="*/ 0 h 600088"/>
              <a:gd name="connsiteX54" fmla="*/ 347817 w 608698"/>
              <a:gd name="connsiteY54" fmla="*/ 75446 h 600088"/>
              <a:gd name="connsiteX55" fmla="*/ 224966 w 608698"/>
              <a:gd name="connsiteY55" fmla="*/ 185823 h 600088"/>
              <a:gd name="connsiteX56" fmla="*/ 225264 w 608698"/>
              <a:gd name="connsiteY56" fmla="*/ 192228 h 600088"/>
              <a:gd name="connsiteX57" fmla="*/ 176258 w 608698"/>
              <a:gd name="connsiteY57" fmla="*/ 196101 h 600088"/>
              <a:gd name="connsiteX58" fmla="*/ 0 w 608698"/>
              <a:gd name="connsiteY58" fmla="*/ 98013 h 600088"/>
              <a:gd name="connsiteX59" fmla="*/ 176258 w 608698"/>
              <a:gd name="connsiteY59" fmla="*/ 0 h 60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8698" h="600088">
                <a:moveTo>
                  <a:pt x="261001" y="479068"/>
                </a:moveTo>
                <a:cubicBezTo>
                  <a:pt x="279575" y="522140"/>
                  <a:pt x="349249" y="554184"/>
                  <a:pt x="432425" y="554184"/>
                </a:cubicBezTo>
                <a:cubicBezTo>
                  <a:pt x="515600" y="554184"/>
                  <a:pt x="585199" y="522140"/>
                  <a:pt x="603774" y="479068"/>
                </a:cubicBezTo>
                <a:cubicBezTo>
                  <a:pt x="606981" y="486371"/>
                  <a:pt x="608697" y="494046"/>
                  <a:pt x="608697" y="502020"/>
                </a:cubicBezTo>
                <a:cubicBezTo>
                  <a:pt x="608697" y="556196"/>
                  <a:pt x="529774" y="600088"/>
                  <a:pt x="432425" y="600088"/>
                </a:cubicBezTo>
                <a:cubicBezTo>
                  <a:pt x="335076" y="600088"/>
                  <a:pt x="256152" y="556196"/>
                  <a:pt x="256152" y="502020"/>
                </a:cubicBezTo>
                <a:cubicBezTo>
                  <a:pt x="256152" y="494046"/>
                  <a:pt x="257868" y="486371"/>
                  <a:pt x="261001" y="479068"/>
                </a:cubicBezTo>
                <a:close/>
                <a:moveTo>
                  <a:pt x="4924" y="382605"/>
                </a:moveTo>
                <a:cubicBezTo>
                  <a:pt x="23425" y="425750"/>
                  <a:pt x="93103" y="457793"/>
                  <a:pt x="176285" y="457793"/>
                </a:cubicBezTo>
                <a:cubicBezTo>
                  <a:pt x="197248" y="457793"/>
                  <a:pt x="217391" y="455781"/>
                  <a:pt x="236041" y="451980"/>
                </a:cubicBezTo>
                <a:lnTo>
                  <a:pt x="231640" y="462264"/>
                </a:lnTo>
                <a:cubicBezTo>
                  <a:pt x="227238" y="472398"/>
                  <a:pt x="225000" y="482905"/>
                  <a:pt x="225000" y="493412"/>
                </a:cubicBezTo>
                <a:cubicBezTo>
                  <a:pt x="225000" y="495573"/>
                  <a:pt x="225149" y="497734"/>
                  <a:pt x="225298" y="499820"/>
                </a:cubicBezTo>
                <a:cubicBezTo>
                  <a:pt x="209781" y="502354"/>
                  <a:pt x="193294" y="503695"/>
                  <a:pt x="176285" y="503695"/>
                </a:cubicBezTo>
                <a:cubicBezTo>
                  <a:pt x="78929" y="503695"/>
                  <a:pt x="0" y="459730"/>
                  <a:pt x="0" y="405556"/>
                </a:cubicBezTo>
                <a:cubicBezTo>
                  <a:pt x="0" y="397657"/>
                  <a:pt x="1716" y="389982"/>
                  <a:pt x="4924" y="382605"/>
                </a:cubicBezTo>
                <a:close/>
                <a:moveTo>
                  <a:pt x="261001" y="375478"/>
                </a:moveTo>
                <a:cubicBezTo>
                  <a:pt x="279575" y="418598"/>
                  <a:pt x="349249" y="450622"/>
                  <a:pt x="432425" y="450622"/>
                </a:cubicBezTo>
                <a:cubicBezTo>
                  <a:pt x="515600" y="450622"/>
                  <a:pt x="585199" y="418598"/>
                  <a:pt x="603774" y="375478"/>
                </a:cubicBezTo>
                <a:cubicBezTo>
                  <a:pt x="606981" y="382851"/>
                  <a:pt x="608697" y="390522"/>
                  <a:pt x="608697" y="398416"/>
                </a:cubicBezTo>
                <a:cubicBezTo>
                  <a:pt x="608697" y="452558"/>
                  <a:pt x="529774" y="496498"/>
                  <a:pt x="432425" y="496498"/>
                </a:cubicBezTo>
                <a:cubicBezTo>
                  <a:pt x="335076" y="496498"/>
                  <a:pt x="256152" y="452558"/>
                  <a:pt x="256152" y="398416"/>
                </a:cubicBezTo>
                <a:cubicBezTo>
                  <a:pt x="256152" y="390522"/>
                  <a:pt x="257868" y="382851"/>
                  <a:pt x="261001" y="375478"/>
                </a:cubicBezTo>
                <a:close/>
                <a:moveTo>
                  <a:pt x="4924" y="279086"/>
                </a:moveTo>
                <a:cubicBezTo>
                  <a:pt x="23425" y="322231"/>
                  <a:pt x="93103" y="354274"/>
                  <a:pt x="176285" y="354274"/>
                </a:cubicBezTo>
                <a:cubicBezTo>
                  <a:pt x="197248" y="354274"/>
                  <a:pt x="217391" y="352187"/>
                  <a:pt x="236041" y="348461"/>
                </a:cubicBezTo>
                <a:lnTo>
                  <a:pt x="231640" y="358745"/>
                </a:lnTo>
                <a:cubicBezTo>
                  <a:pt x="227238" y="368879"/>
                  <a:pt x="225000" y="379311"/>
                  <a:pt x="225000" y="389818"/>
                </a:cubicBezTo>
                <a:cubicBezTo>
                  <a:pt x="225000" y="392054"/>
                  <a:pt x="225149" y="394140"/>
                  <a:pt x="225298" y="396301"/>
                </a:cubicBezTo>
                <a:cubicBezTo>
                  <a:pt x="209781" y="398835"/>
                  <a:pt x="193294" y="400176"/>
                  <a:pt x="176285" y="400176"/>
                </a:cubicBezTo>
                <a:cubicBezTo>
                  <a:pt x="78929" y="400176"/>
                  <a:pt x="0" y="356211"/>
                  <a:pt x="0" y="302037"/>
                </a:cubicBezTo>
                <a:cubicBezTo>
                  <a:pt x="0" y="294138"/>
                  <a:pt x="1716" y="286463"/>
                  <a:pt x="4924" y="279086"/>
                </a:cubicBezTo>
                <a:close/>
                <a:moveTo>
                  <a:pt x="261001" y="271959"/>
                </a:moveTo>
                <a:cubicBezTo>
                  <a:pt x="279575" y="315079"/>
                  <a:pt x="349249" y="347103"/>
                  <a:pt x="432425" y="347103"/>
                </a:cubicBezTo>
                <a:cubicBezTo>
                  <a:pt x="515600" y="347103"/>
                  <a:pt x="585199" y="315079"/>
                  <a:pt x="603774" y="271959"/>
                </a:cubicBezTo>
                <a:cubicBezTo>
                  <a:pt x="606981" y="279332"/>
                  <a:pt x="608697" y="287003"/>
                  <a:pt x="608697" y="294897"/>
                </a:cubicBezTo>
                <a:cubicBezTo>
                  <a:pt x="608697" y="349039"/>
                  <a:pt x="529774" y="392979"/>
                  <a:pt x="432425" y="392979"/>
                </a:cubicBezTo>
                <a:cubicBezTo>
                  <a:pt x="335076" y="392979"/>
                  <a:pt x="256152" y="349039"/>
                  <a:pt x="256152" y="294897"/>
                </a:cubicBezTo>
                <a:cubicBezTo>
                  <a:pt x="256152" y="287003"/>
                  <a:pt x="257868" y="279332"/>
                  <a:pt x="261001" y="271959"/>
                </a:cubicBezTo>
                <a:close/>
                <a:moveTo>
                  <a:pt x="4924" y="175567"/>
                </a:moveTo>
                <a:cubicBezTo>
                  <a:pt x="23425" y="218689"/>
                  <a:pt x="93103" y="250713"/>
                  <a:pt x="176285" y="250713"/>
                </a:cubicBezTo>
                <a:cubicBezTo>
                  <a:pt x="197248" y="250713"/>
                  <a:pt x="217391" y="248628"/>
                  <a:pt x="236041" y="244904"/>
                </a:cubicBezTo>
                <a:lnTo>
                  <a:pt x="231640" y="255182"/>
                </a:lnTo>
                <a:cubicBezTo>
                  <a:pt x="227238" y="265311"/>
                  <a:pt x="225000" y="275737"/>
                  <a:pt x="225000" y="286238"/>
                </a:cubicBezTo>
                <a:cubicBezTo>
                  <a:pt x="225000" y="288398"/>
                  <a:pt x="225149" y="290558"/>
                  <a:pt x="225298" y="292718"/>
                </a:cubicBezTo>
                <a:cubicBezTo>
                  <a:pt x="209781" y="295175"/>
                  <a:pt x="193294" y="296516"/>
                  <a:pt x="176285" y="296516"/>
                </a:cubicBezTo>
                <a:cubicBezTo>
                  <a:pt x="78929" y="296516"/>
                  <a:pt x="0" y="252650"/>
                  <a:pt x="0" y="198506"/>
                </a:cubicBezTo>
                <a:cubicBezTo>
                  <a:pt x="0" y="190611"/>
                  <a:pt x="1716" y="182940"/>
                  <a:pt x="4924" y="175567"/>
                </a:cubicBezTo>
                <a:close/>
                <a:moveTo>
                  <a:pt x="432425" y="96392"/>
                </a:moveTo>
                <a:cubicBezTo>
                  <a:pt x="529778" y="96392"/>
                  <a:pt x="608698" y="140291"/>
                  <a:pt x="608698" y="194443"/>
                </a:cubicBezTo>
                <a:cubicBezTo>
                  <a:pt x="608698" y="248595"/>
                  <a:pt x="529778" y="292494"/>
                  <a:pt x="432425" y="292494"/>
                </a:cubicBezTo>
                <a:cubicBezTo>
                  <a:pt x="335072" y="292494"/>
                  <a:pt x="256152" y="248595"/>
                  <a:pt x="256152" y="194443"/>
                </a:cubicBezTo>
                <a:cubicBezTo>
                  <a:pt x="256152" y="140291"/>
                  <a:pt x="335072" y="96392"/>
                  <a:pt x="432425" y="96392"/>
                </a:cubicBezTo>
                <a:close/>
                <a:moveTo>
                  <a:pt x="176258" y="0"/>
                </a:moveTo>
                <a:cubicBezTo>
                  <a:pt x="259651" y="0"/>
                  <a:pt x="329542" y="32175"/>
                  <a:pt x="347817" y="75446"/>
                </a:cubicBezTo>
                <a:cubicBezTo>
                  <a:pt x="275166" y="92800"/>
                  <a:pt x="224966" y="135103"/>
                  <a:pt x="224966" y="185823"/>
                </a:cubicBezTo>
                <a:cubicBezTo>
                  <a:pt x="224966" y="187983"/>
                  <a:pt x="225115" y="190143"/>
                  <a:pt x="225264" y="192228"/>
                </a:cubicBezTo>
                <a:cubicBezTo>
                  <a:pt x="209749" y="194760"/>
                  <a:pt x="193265" y="196101"/>
                  <a:pt x="176258" y="196101"/>
                </a:cubicBezTo>
                <a:cubicBezTo>
                  <a:pt x="78917" y="196101"/>
                  <a:pt x="0" y="152159"/>
                  <a:pt x="0" y="98013"/>
                </a:cubicBezTo>
                <a:cubicBezTo>
                  <a:pt x="0" y="43868"/>
                  <a:pt x="78917" y="0"/>
                  <a:pt x="17625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044342-8343-4FC8-AA57-46B8B83137CC}"/>
              </a:ext>
            </a:extLst>
          </p:cNvPr>
          <p:cNvSpPr txBox="1"/>
          <p:nvPr/>
        </p:nvSpPr>
        <p:spPr>
          <a:xfrm>
            <a:off x="137521" y="6314486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注：数据及相关信息为模拟展示</a:t>
            </a:r>
          </a:p>
        </p:txBody>
      </p:sp>
      <p:sp>
        <p:nvSpPr>
          <p:cNvPr id="20" name="archive_237539">
            <a:extLst>
              <a:ext uri="{FF2B5EF4-FFF2-40B4-BE49-F238E27FC236}">
                <a16:creationId xmlns:a16="http://schemas.microsoft.com/office/drawing/2014/main" id="{BA621B4B-9177-4D1F-B436-4A4A252567DB}"/>
              </a:ext>
            </a:extLst>
          </p:cNvPr>
          <p:cNvSpPr>
            <a:spLocks noChangeAspect="1"/>
          </p:cNvSpPr>
          <p:nvPr/>
        </p:nvSpPr>
        <p:spPr bwMode="auto">
          <a:xfrm>
            <a:off x="1369609" y="2267350"/>
            <a:ext cx="351180" cy="340071"/>
          </a:xfrm>
          <a:custGeom>
            <a:avLst/>
            <a:gdLst>
              <a:gd name="connsiteX0" fmla="*/ 519377 w 607667"/>
              <a:gd name="connsiteY0" fmla="*/ 239922 h 588445"/>
              <a:gd name="connsiteX1" fmla="*/ 530680 w 607667"/>
              <a:gd name="connsiteY1" fmla="*/ 314498 h 588445"/>
              <a:gd name="connsiteX2" fmla="*/ 457787 w 607667"/>
              <a:gd name="connsiteY2" fmla="*/ 490314 h 588445"/>
              <a:gd name="connsiteX3" fmla="*/ 281739 w 607667"/>
              <a:gd name="connsiteY3" fmla="*/ 563112 h 588445"/>
              <a:gd name="connsiteX4" fmla="*/ 205374 w 607667"/>
              <a:gd name="connsiteY4" fmla="*/ 551290 h 588445"/>
              <a:gd name="connsiteX5" fmla="*/ 376883 w 607667"/>
              <a:gd name="connsiteY5" fmla="*/ 402228 h 588445"/>
              <a:gd name="connsiteX6" fmla="*/ 506471 w 607667"/>
              <a:gd name="connsiteY6" fmla="*/ 256899 h 588445"/>
              <a:gd name="connsiteX7" fmla="*/ 519377 w 607667"/>
              <a:gd name="connsiteY7" fmla="*/ 239922 h 588445"/>
              <a:gd name="connsiteX8" fmla="*/ 481185 w 607667"/>
              <a:gd name="connsiteY8" fmla="*/ 79010 h 588445"/>
              <a:gd name="connsiteX9" fmla="*/ 426177 w 607667"/>
              <a:gd name="connsiteY9" fmla="*/ 111983 h 588445"/>
              <a:gd name="connsiteX10" fmla="*/ 450565 w 607667"/>
              <a:gd name="connsiteY10" fmla="*/ 131802 h 588445"/>
              <a:gd name="connsiteX11" fmla="*/ 292840 w 607667"/>
              <a:gd name="connsiteY11" fmla="*/ 318352 h 588445"/>
              <a:gd name="connsiteX12" fmla="*/ 113842 w 607667"/>
              <a:gd name="connsiteY12" fmla="*/ 470507 h 588445"/>
              <a:gd name="connsiteX13" fmla="*/ 97198 w 607667"/>
              <a:gd name="connsiteY13" fmla="*/ 481439 h 588445"/>
              <a:gd name="connsiteX14" fmla="*/ 80108 w 607667"/>
              <a:gd name="connsiteY14" fmla="*/ 460464 h 588445"/>
              <a:gd name="connsiteX15" fmla="*/ 39786 w 607667"/>
              <a:gd name="connsiteY15" fmla="*/ 548718 h 588445"/>
              <a:gd name="connsiteX16" fmla="*/ 136095 w 607667"/>
              <a:gd name="connsiteY16" fmla="*/ 503213 h 588445"/>
              <a:gd name="connsiteX17" fmla="*/ 320878 w 607667"/>
              <a:gd name="connsiteY17" fmla="*/ 346259 h 588445"/>
              <a:gd name="connsiteX18" fmla="*/ 506196 w 607667"/>
              <a:gd name="connsiteY18" fmla="*/ 115983 h 588445"/>
              <a:gd name="connsiteX19" fmla="*/ 481185 w 607667"/>
              <a:gd name="connsiteY19" fmla="*/ 79010 h 588445"/>
              <a:gd name="connsiteX20" fmla="*/ 543491 w 607667"/>
              <a:gd name="connsiteY20" fmla="*/ 39550 h 588445"/>
              <a:gd name="connsiteX21" fmla="*/ 519014 w 607667"/>
              <a:gd name="connsiteY21" fmla="*/ 63990 h 588445"/>
              <a:gd name="connsiteX22" fmla="*/ 543491 w 607667"/>
              <a:gd name="connsiteY22" fmla="*/ 88431 h 588445"/>
              <a:gd name="connsiteX23" fmla="*/ 567969 w 607667"/>
              <a:gd name="connsiteY23" fmla="*/ 63990 h 588445"/>
              <a:gd name="connsiteX24" fmla="*/ 543491 w 607667"/>
              <a:gd name="connsiteY24" fmla="*/ 39550 h 588445"/>
              <a:gd name="connsiteX25" fmla="*/ 543491 w 607667"/>
              <a:gd name="connsiteY25" fmla="*/ 0 h 588445"/>
              <a:gd name="connsiteX26" fmla="*/ 607667 w 607667"/>
              <a:gd name="connsiteY26" fmla="*/ 63990 h 588445"/>
              <a:gd name="connsiteX27" fmla="*/ 544559 w 607667"/>
              <a:gd name="connsiteY27" fmla="*/ 127981 h 588445"/>
              <a:gd name="connsiteX28" fmla="*/ 348827 w 607667"/>
              <a:gd name="connsiteY28" fmla="*/ 374255 h 588445"/>
              <a:gd name="connsiteX29" fmla="*/ 148912 w 607667"/>
              <a:gd name="connsiteY29" fmla="*/ 542230 h 588445"/>
              <a:gd name="connsiteX30" fmla="*/ 72631 w 607667"/>
              <a:gd name="connsiteY30" fmla="*/ 582402 h 588445"/>
              <a:gd name="connsiteX31" fmla="*/ 41478 w 607667"/>
              <a:gd name="connsiteY31" fmla="*/ 588445 h 588445"/>
              <a:gd name="connsiteX32" fmla="*/ 11392 w 607667"/>
              <a:gd name="connsiteY32" fmla="*/ 577158 h 588445"/>
              <a:gd name="connsiteX33" fmla="*/ 9879 w 607667"/>
              <a:gd name="connsiteY33" fmla="*/ 505880 h 588445"/>
              <a:gd name="connsiteX34" fmla="*/ 57588 w 607667"/>
              <a:gd name="connsiteY34" fmla="*/ 423137 h 588445"/>
              <a:gd name="connsiteX35" fmla="*/ 32666 w 607667"/>
              <a:gd name="connsiteY35" fmla="*/ 314531 h 588445"/>
              <a:gd name="connsiteX36" fmla="*/ 105653 w 607667"/>
              <a:gd name="connsiteY36" fmla="*/ 138735 h 588445"/>
              <a:gd name="connsiteX37" fmla="*/ 281714 w 607667"/>
              <a:gd name="connsiteY37" fmla="*/ 65857 h 588445"/>
              <a:gd name="connsiteX38" fmla="*/ 388704 w 607667"/>
              <a:gd name="connsiteY38" fmla="*/ 89853 h 588445"/>
              <a:gd name="connsiteX39" fmla="*/ 487326 w 607667"/>
              <a:gd name="connsiteY39" fmla="*/ 33239 h 588445"/>
              <a:gd name="connsiteX40" fmla="*/ 543491 w 607667"/>
              <a:gd name="connsiteY40" fmla="*/ 0 h 58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7667" h="588445">
                <a:moveTo>
                  <a:pt x="519377" y="239922"/>
                </a:moveTo>
                <a:cubicBezTo>
                  <a:pt x="526853" y="263744"/>
                  <a:pt x="530680" y="288809"/>
                  <a:pt x="530680" y="314498"/>
                </a:cubicBezTo>
                <a:cubicBezTo>
                  <a:pt x="530680" y="380895"/>
                  <a:pt x="504780" y="443382"/>
                  <a:pt x="457787" y="490314"/>
                </a:cubicBezTo>
                <a:cubicBezTo>
                  <a:pt x="410793" y="537246"/>
                  <a:pt x="348224" y="563112"/>
                  <a:pt x="281739" y="563112"/>
                </a:cubicBezTo>
                <a:cubicBezTo>
                  <a:pt x="255394" y="563112"/>
                  <a:pt x="229761" y="559112"/>
                  <a:pt x="205374" y="551290"/>
                </a:cubicBezTo>
                <a:cubicBezTo>
                  <a:pt x="258954" y="512180"/>
                  <a:pt x="318586" y="460449"/>
                  <a:pt x="376883" y="402228"/>
                </a:cubicBezTo>
                <a:cubicBezTo>
                  <a:pt x="425122" y="354052"/>
                  <a:pt x="469980" y="303742"/>
                  <a:pt x="506471" y="256899"/>
                </a:cubicBezTo>
                <a:cubicBezTo>
                  <a:pt x="510921" y="251211"/>
                  <a:pt x="515193" y="245522"/>
                  <a:pt x="519377" y="239922"/>
                </a:cubicBezTo>
                <a:close/>
                <a:moveTo>
                  <a:pt x="481185" y="79010"/>
                </a:moveTo>
                <a:cubicBezTo>
                  <a:pt x="465252" y="86920"/>
                  <a:pt x="446649" y="98119"/>
                  <a:pt x="426177" y="111983"/>
                </a:cubicBezTo>
                <a:cubicBezTo>
                  <a:pt x="434633" y="118027"/>
                  <a:pt x="442821" y="124603"/>
                  <a:pt x="450565" y="131802"/>
                </a:cubicBezTo>
                <a:cubicBezTo>
                  <a:pt x="415495" y="184861"/>
                  <a:pt x="358440" y="252762"/>
                  <a:pt x="292840" y="318352"/>
                </a:cubicBezTo>
                <a:cubicBezTo>
                  <a:pt x="230890" y="380210"/>
                  <a:pt x="167248" y="434246"/>
                  <a:pt x="113842" y="470507"/>
                </a:cubicBezTo>
                <a:cubicBezTo>
                  <a:pt x="107790" y="474596"/>
                  <a:pt x="102271" y="478151"/>
                  <a:pt x="97198" y="481439"/>
                </a:cubicBezTo>
                <a:cubicBezTo>
                  <a:pt x="91056" y="474684"/>
                  <a:pt x="85359" y="467752"/>
                  <a:pt x="80108" y="460464"/>
                </a:cubicBezTo>
                <a:cubicBezTo>
                  <a:pt x="40498" y="520366"/>
                  <a:pt x="39341" y="543385"/>
                  <a:pt x="39786" y="548718"/>
                </a:cubicBezTo>
                <a:cubicBezTo>
                  <a:pt x="45394" y="549251"/>
                  <a:pt x="70139" y="548007"/>
                  <a:pt x="136095" y="503213"/>
                </a:cubicBezTo>
                <a:cubicBezTo>
                  <a:pt x="191548" y="465619"/>
                  <a:pt x="257148" y="409894"/>
                  <a:pt x="320878" y="346259"/>
                </a:cubicBezTo>
                <a:cubicBezTo>
                  <a:pt x="405259" y="262005"/>
                  <a:pt x="474331" y="175974"/>
                  <a:pt x="506196" y="115983"/>
                </a:cubicBezTo>
                <a:cubicBezTo>
                  <a:pt x="493913" y="107184"/>
                  <a:pt x="484834" y="94119"/>
                  <a:pt x="481185" y="79010"/>
                </a:cubicBezTo>
                <a:close/>
                <a:moveTo>
                  <a:pt x="543491" y="39550"/>
                </a:moveTo>
                <a:cubicBezTo>
                  <a:pt x="530051" y="39550"/>
                  <a:pt x="519014" y="50570"/>
                  <a:pt x="519014" y="63990"/>
                </a:cubicBezTo>
                <a:cubicBezTo>
                  <a:pt x="519014" y="77499"/>
                  <a:pt x="530051" y="88431"/>
                  <a:pt x="543491" y="88431"/>
                </a:cubicBezTo>
                <a:cubicBezTo>
                  <a:pt x="557021" y="88431"/>
                  <a:pt x="567969" y="77499"/>
                  <a:pt x="567969" y="63990"/>
                </a:cubicBezTo>
                <a:cubicBezTo>
                  <a:pt x="567969" y="50570"/>
                  <a:pt x="557021" y="39550"/>
                  <a:pt x="543491" y="39550"/>
                </a:cubicBezTo>
                <a:close/>
                <a:moveTo>
                  <a:pt x="543491" y="0"/>
                </a:moveTo>
                <a:cubicBezTo>
                  <a:pt x="578917" y="0"/>
                  <a:pt x="607667" y="28707"/>
                  <a:pt x="607667" y="63990"/>
                </a:cubicBezTo>
                <a:cubicBezTo>
                  <a:pt x="607667" y="99007"/>
                  <a:pt x="579451" y="127447"/>
                  <a:pt x="544559" y="127981"/>
                </a:cubicBezTo>
                <a:cubicBezTo>
                  <a:pt x="511982" y="192060"/>
                  <a:pt x="438549" y="284668"/>
                  <a:pt x="348827" y="374255"/>
                </a:cubicBezTo>
                <a:cubicBezTo>
                  <a:pt x="279489" y="443578"/>
                  <a:pt x="208459" y="503213"/>
                  <a:pt x="148912" y="542230"/>
                </a:cubicBezTo>
                <a:cubicBezTo>
                  <a:pt x="119094" y="561782"/>
                  <a:pt x="93459" y="575292"/>
                  <a:pt x="72631" y="582402"/>
                </a:cubicBezTo>
                <a:cubicBezTo>
                  <a:pt x="60971" y="586401"/>
                  <a:pt x="50557" y="588445"/>
                  <a:pt x="41478" y="588445"/>
                </a:cubicBezTo>
                <a:cubicBezTo>
                  <a:pt x="28927" y="588445"/>
                  <a:pt x="18869" y="584623"/>
                  <a:pt x="11392" y="577158"/>
                </a:cubicBezTo>
                <a:cubicBezTo>
                  <a:pt x="-10415" y="555472"/>
                  <a:pt x="4895" y="518145"/>
                  <a:pt x="9879" y="505880"/>
                </a:cubicBezTo>
                <a:cubicBezTo>
                  <a:pt x="19314" y="482861"/>
                  <a:pt x="35336" y="455043"/>
                  <a:pt x="57588" y="423137"/>
                </a:cubicBezTo>
                <a:cubicBezTo>
                  <a:pt x="41300" y="389719"/>
                  <a:pt x="32666" y="352747"/>
                  <a:pt x="32666" y="314531"/>
                </a:cubicBezTo>
                <a:cubicBezTo>
                  <a:pt x="32666" y="248141"/>
                  <a:pt x="58567" y="185661"/>
                  <a:pt x="105653" y="138735"/>
                </a:cubicBezTo>
                <a:cubicBezTo>
                  <a:pt x="152650" y="91719"/>
                  <a:pt x="215224" y="65857"/>
                  <a:pt x="281714" y="65857"/>
                </a:cubicBezTo>
                <a:cubicBezTo>
                  <a:pt x="319365" y="65857"/>
                  <a:pt x="355681" y="74211"/>
                  <a:pt x="388704" y="89853"/>
                </a:cubicBezTo>
                <a:cubicBezTo>
                  <a:pt x="417632" y="69234"/>
                  <a:pt x="455372" y="44971"/>
                  <a:pt x="487326" y="33239"/>
                </a:cubicBezTo>
                <a:cubicBezTo>
                  <a:pt x="498274" y="13420"/>
                  <a:pt x="519370" y="0"/>
                  <a:pt x="5434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C13A06-9D02-4E3C-B8C2-B7FC8521F8D3}"/>
              </a:ext>
            </a:extLst>
          </p:cNvPr>
          <p:cNvSpPr txBox="1"/>
          <p:nvPr/>
        </p:nvSpPr>
        <p:spPr>
          <a:xfrm>
            <a:off x="1975566" y="2221943"/>
            <a:ext cx="25474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</a:rPr>
              <a:t>国家</a:t>
            </a:r>
            <a:r>
              <a:rPr lang="en-US" altLang="zh-CN" sz="2200" b="1" dirty="0">
                <a:solidFill>
                  <a:schemeClr val="bg1"/>
                </a:solidFill>
              </a:rPr>
              <a:t>863</a:t>
            </a:r>
            <a:r>
              <a:rPr lang="zh-CN" altLang="en-US" sz="2200" b="1" dirty="0">
                <a:solidFill>
                  <a:schemeClr val="bg1"/>
                </a:solidFill>
              </a:rPr>
              <a:t>、</a:t>
            </a:r>
            <a:r>
              <a:rPr lang="en-US" altLang="zh-CN" sz="2200" b="1" dirty="0">
                <a:solidFill>
                  <a:schemeClr val="bg1"/>
                </a:solidFill>
              </a:rPr>
              <a:t>973</a:t>
            </a:r>
            <a:r>
              <a:rPr lang="zh-CN" altLang="en-US" sz="2200" b="1" dirty="0">
                <a:solidFill>
                  <a:schemeClr val="bg1"/>
                </a:solidFill>
              </a:rPr>
              <a:t>项目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193B50-0970-4134-9ACD-8648F295DCF2}"/>
              </a:ext>
            </a:extLst>
          </p:cNvPr>
          <p:cNvSpPr txBox="1"/>
          <p:nvPr/>
        </p:nvSpPr>
        <p:spPr>
          <a:xfrm>
            <a:off x="1975566" y="2779187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</a:rPr>
              <a:t>国防重点型号任务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91DD13-4AE4-477E-8A37-4785CCCC10CD}"/>
              </a:ext>
            </a:extLst>
          </p:cNvPr>
          <p:cNvSpPr txBox="1"/>
          <p:nvPr/>
        </p:nvSpPr>
        <p:spPr>
          <a:xfrm>
            <a:off x="1975566" y="3336431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</a:rPr>
              <a:t>国家自然科学基金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C6E794-2B8C-4868-8154-D64BD9394F8E}"/>
              </a:ext>
            </a:extLst>
          </p:cNvPr>
          <p:cNvSpPr txBox="1"/>
          <p:nvPr/>
        </p:nvSpPr>
        <p:spPr>
          <a:xfrm>
            <a:off x="1975566" y="3893674"/>
            <a:ext cx="30059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</a:rPr>
              <a:t>北京市教委及科委项目</a:t>
            </a:r>
          </a:p>
        </p:txBody>
      </p:sp>
      <p:sp>
        <p:nvSpPr>
          <p:cNvPr id="21" name="archive_237539">
            <a:extLst>
              <a:ext uri="{FF2B5EF4-FFF2-40B4-BE49-F238E27FC236}">
                <a16:creationId xmlns:a16="http://schemas.microsoft.com/office/drawing/2014/main" id="{B296DF6C-956C-46FF-9F8C-BBE8666EBAB9}"/>
              </a:ext>
            </a:extLst>
          </p:cNvPr>
          <p:cNvSpPr>
            <a:spLocks noChangeAspect="1"/>
          </p:cNvSpPr>
          <p:nvPr/>
        </p:nvSpPr>
        <p:spPr bwMode="auto">
          <a:xfrm>
            <a:off x="1369609" y="2824594"/>
            <a:ext cx="351180" cy="340071"/>
          </a:xfrm>
          <a:custGeom>
            <a:avLst/>
            <a:gdLst>
              <a:gd name="connsiteX0" fmla="*/ 519377 w 607667"/>
              <a:gd name="connsiteY0" fmla="*/ 239922 h 588445"/>
              <a:gd name="connsiteX1" fmla="*/ 530680 w 607667"/>
              <a:gd name="connsiteY1" fmla="*/ 314498 h 588445"/>
              <a:gd name="connsiteX2" fmla="*/ 457787 w 607667"/>
              <a:gd name="connsiteY2" fmla="*/ 490314 h 588445"/>
              <a:gd name="connsiteX3" fmla="*/ 281739 w 607667"/>
              <a:gd name="connsiteY3" fmla="*/ 563112 h 588445"/>
              <a:gd name="connsiteX4" fmla="*/ 205374 w 607667"/>
              <a:gd name="connsiteY4" fmla="*/ 551290 h 588445"/>
              <a:gd name="connsiteX5" fmla="*/ 376883 w 607667"/>
              <a:gd name="connsiteY5" fmla="*/ 402228 h 588445"/>
              <a:gd name="connsiteX6" fmla="*/ 506471 w 607667"/>
              <a:gd name="connsiteY6" fmla="*/ 256899 h 588445"/>
              <a:gd name="connsiteX7" fmla="*/ 519377 w 607667"/>
              <a:gd name="connsiteY7" fmla="*/ 239922 h 588445"/>
              <a:gd name="connsiteX8" fmla="*/ 481185 w 607667"/>
              <a:gd name="connsiteY8" fmla="*/ 79010 h 588445"/>
              <a:gd name="connsiteX9" fmla="*/ 426177 w 607667"/>
              <a:gd name="connsiteY9" fmla="*/ 111983 h 588445"/>
              <a:gd name="connsiteX10" fmla="*/ 450565 w 607667"/>
              <a:gd name="connsiteY10" fmla="*/ 131802 h 588445"/>
              <a:gd name="connsiteX11" fmla="*/ 292840 w 607667"/>
              <a:gd name="connsiteY11" fmla="*/ 318352 h 588445"/>
              <a:gd name="connsiteX12" fmla="*/ 113842 w 607667"/>
              <a:gd name="connsiteY12" fmla="*/ 470507 h 588445"/>
              <a:gd name="connsiteX13" fmla="*/ 97198 w 607667"/>
              <a:gd name="connsiteY13" fmla="*/ 481439 h 588445"/>
              <a:gd name="connsiteX14" fmla="*/ 80108 w 607667"/>
              <a:gd name="connsiteY14" fmla="*/ 460464 h 588445"/>
              <a:gd name="connsiteX15" fmla="*/ 39786 w 607667"/>
              <a:gd name="connsiteY15" fmla="*/ 548718 h 588445"/>
              <a:gd name="connsiteX16" fmla="*/ 136095 w 607667"/>
              <a:gd name="connsiteY16" fmla="*/ 503213 h 588445"/>
              <a:gd name="connsiteX17" fmla="*/ 320878 w 607667"/>
              <a:gd name="connsiteY17" fmla="*/ 346259 h 588445"/>
              <a:gd name="connsiteX18" fmla="*/ 506196 w 607667"/>
              <a:gd name="connsiteY18" fmla="*/ 115983 h 588445"/>
              <a:gd name="connsiteX19" fmla="*/ 481185 w 607667"/>
              <a:gd name="connsiteY19" fmla="*/ 79010 h 588445"/>
              <a:gd name="connsiteX20" fmla="*/ 543491 w 607667"/>
              <a:gd name="connsiteY20" fmla="*/ 39550 h 588445"/>
              <a:gd name="connsiteX21" fmla="*/ 519014 w 607667"/>
              <a:gd name="connsiteY21" fmla="*/ 63990 h 588445"/>
              <a:gd name="connsiteX22" fmla="*/ 543491 w 607667"/>
              <a:gd name="connsiteY22" fmla="*/ 88431 h 588445"/>
              <a:gd name="connsiteX23" fmla="*/ 567969 w 607667"/>
              <a:gd name="connsiteY23" fmla="*/ 63990 h 588445"/>
              <a:gd name="connsiteX24" fmla="*/ 543491 w 607667"/>
              <a:gd name="connsiteY24" fmla="*/ 39550 h 588445"/>
              <a:gd name="connsiteX25" fmla="*/ 543491 w 607667"/>
              <a:gd name="connsiteY25" fmla="*/ 0 h 588445"/>
              <a:gd name="connsiteX26" fmla="*/ 607667 w 607667"/>
              <a:gd name="connsiteY26" fmla="*/ 63990 h 588445"/>
              <a:gd name="connsiteX27" fmla="*/ 544559 w 607667"/>
              <a:gd name="connsiteY27" fmla="*/ 127981 h 588445"/>
              <a:gd name="connsiteX28" fmla="*/ 348827 w 607667"/>
              <a:gd name="connsiteY28" fmla="*/ 374255 h 588445"/>
              <a:gd name="connsiteX29" fmla="*/ 148912 w 607667"/>
              <a:gd name="connsiteY29" fmla="*/ 542230 h 588445"/>
              <a:gd name="connsiteX30" fmla="*/ 72631 w 607667"/>
              <a:gd name="connsiteY30" fmla="*/ 582402 h 588445"/>
              <a:gd name="connsiteX31" fmla="*/ 41478 w 607667"/>
              <a:gd name="connsiteY31" fmla="*/ 588445 h 588445"/>
              <a:gd name="connsiteX32" fmla="*/ 11392 w 607667"/>
              <a:gd name="connsiteY32" fmla="*/ 577158 h 588445"/>
              <a:gd name="connsiteX33" fmla="*/ 9879 w 607667"/>
              <a:gd name="connsiteY33" fmla="*/ 505880 h 588445"/>
              <a:gd name="connsiteX34" fmla="*/ 57588 w 607667"/>
              <a:gd name="connsiteY34" fmla="*/ 423137 h 588445"/>
              <a:gd name="connsiteX35" fmla="*/ 32666 w 607667"/>
              <a:gd name="connsiteY35" fmla="*/ 314531 h 588445"/>
              <a:gd name="connsiteX36" fmla="*/ 105653 w 607667"/>
              <a:gd name="connsiteY36" fmla="*/ 138735 h 588445"/>
              <a:gd name="connsiteX37" fmla="*/ 281714 w 607667"/>
              <a:gd name="connsiteY37" fmla="*/ 65857 h 588445"/>
              <a:gd name="connsiteX38" fmla="*/ 388704 w 607667"/>
              <a:gd name="connsiteY38" fmla="*/ 89853 h 588445"/>
              <a:gd name="connsiteX39" fmla="*/ 487326 w 607667"/>
              <a:gd name="connsiteY39" fmla="*/ 33239 h 588445"/>
              <a:gd name="connsiteX40" fmla="*/ 543491 w 607667"/>
              <a:gd name="connsiteY40" fmla="*/ 0 h 58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7667" h="588445">
                <a:moveTo>
                  <a:pt x="519377" y="239922"/>
                </a:moveTo>
                <a:cubicBezTo>
                  <a:pt x="526853" y="263744"/>
                  <a:pt x="530680" y="288809"/>
                  <a:pt x="530680" y="314498"/>
                </a:cubicBezTo>
                <a:cubicBezTo>
                  <a:pt x="530680" y="380895"/>
                  <a:pt x="504780" y="443382"/>
                  <a:pt x="457787" y="490314"/>
                </a:cubicBezTo>
                <a:cubicBezTo>
                  <a:pt x="410793" y="537246"/>
                  <a:pt x="348224" y="563112"/>
                  <a:pt x="281739" y="563112"/>
                </a:cubicBezTo>
                <a:cubicBezTo>
                  <a:pt x="255394" y="563112"/>
                  <a:pt x="229761" y="559112"/>
                  <a:pt x="205374" y="551290"/>
                </a:cubicBezTo>
                <a:cubicBezTo>
                  <a:pt x="258954" y="512180"/>
                  <a:pt x="318586" y="460449"/>
                  <a:pt x="376883" y="402228"/>
                </a:cubicBezTo>
                <a:cubicBezTo>
                  <a:pt x="425122" y="354052"/>
                  <a:pt x="469980" y="303742"/>
                  <a:pt x="506471" y="256899"/>
                </a:cubicBezTo>
                <a:cubicBezTo>
                  <a:pt x="510921" y="251211"/>
                  <a:pt x="515193" y="245522"/>
                  <a:pt x="519377" y="239922"/>
                </a:cubicBezTo>
                <a:close/>
                <a:moveTo>
                  <a:pt x="481185" y="79010"/>
                </a:moveTo>
                <a:cubicBezTo>
                  <a:pt x="465252" y="86920"/>
                  <a:pt x="446649" y="98119"/>
                  <a:pt x="426177" y="111983"/>
                </a:cubicBezTo>
                <a:cubicBezTo>
                  <a:pt x="434633" y="118027"/>
                  <a:pt x="442821" y="124603"/>
                  <a:pt x="450565" y="131802"/>
                </a:cubicBezTo>
                <a:cubicBezTo>
                  <a:pt x="415495" y="184861"/>
                  <a:pt x="358440" y="252762"/>
                  <a:pt x="292840" y="318352"/>
                </a:cubicBezTo>
                <a:cubicBezTo>
                  <a:pt x="230890" y="380210"/>
                  <a:pt x="167248" y="434246"/>
                  <a:pt x="113842" y="470507"/>
                </a:cubicBezTo>
                <a:cubicBezTo>
                  <a:pt x="107790" y="474596"/>
                  <a:pt x="102271" y="478151"/>
                  <a:pt x="97198" y="481439"/>
                </a:cubicBezTo>
                <a:cubicBezTo>
                  <a:pt x="91056" y="474684"/>
                  <a:pt x="85359" y="467752"/>
                  <a:pt x="80108" y="460464"/>
                </a:cubicBezTo>
                <a:cubicBezTo>
                  <a:pt x="40498" y="520366"/>
                  <a:pt x="39341" y="543385"/>
                  <a:pt x="39786" y="548718"/>
                </a:cubicBezTo>
                <a:cubicBezTo>
                  <a:pt x="45394" y="549251"/>
                  <a:pt x="70139" y="548007"/>
                  <a:pt x="136095" y="503213"/>
                </a:cubicBezTo>
                <a:cubicBezTo>
                  <a:pt x="191548" y="465619"/>
                  <a:pt x="257148" y="409894"/>
                  <a:pt x="320878" y="346259"/>
                </a:cubicBezTo>
                <a:cubicBezTo>
                  <a:pt x="405259" y="262005"/>
                  <a:pt x="474331" y="175974"/>
                  <a:pt x="506196" y="115983"/>
                </a:cubicBezTo>
                <a:cubicBezTo>
                  <a:pt x="493913" y="107184"/>
                  <a:pt x="484834" y="94119"/>
                  <a:pt x="481185" y="79010"/>
                </a:cubicBezTo>
                <a:close/>
                <a:moveTo>
                  <a:pt x="543491" y="39550"/>
                </a:moveTo>
                <a:cubicBezTo>
                  <a:pt x="530051" y="39550"/>
                  <a:pt x="519014" y="50570"/>
                  <a:pt x="519014" y="63990"/>
                </a:cubicBezTo>
                <a:cubicBezTo>
                  <a:pt x="519014" y="77499"/>
                  <a:pt x="530051" y="88431"/>
                  <a:pt x="543491" y="88431"/>
                </a:cubicBezTo>
                <a:cubicBezTo>
                  <a:pt x="557021" y="88431"/>
                  <a:pt x="567969" y="77499"/>
                  <a:pt x="567969" y="63990"/>
                </a:cubicBezTo>
                <a:cubicBezTo>
                  <a:pt x="567969" y="50570"/>
                  <a:pt x="557021" y="39550"/>
                  <a:pt x="543491" y="39550"/>
                </a:cubicBezTo>
                <a:close/>
                <a:moveTo>
                  <a:pt x="543491" y="0"/>
                </a:moveTo>
                <a:cubicBezTo>
                  <a:pt x="578917" y="0"/>
                  <a:pt x="607667" y="28707"/>
                  <a:pt x="607667" y="63990"/>
                </a:cubicBezTo>
                <a:cubicBezTo>
                  <a:pt x="607667" y="99007"/>
                  <a:pt x="579451" y="127447"/>
                  <a:pt x="544559" y="127981"/>
                </a:cubicBezTo>
                <a:cubicBezTo>
                  <a:pt x="511982" y="192060"/>
                  <a:pt x="438549" y="284668"/>
                  <a:pt x="348827" y="374255"/>
                </a:cubicBezTo>
                <a:cubicBezTo>
                  <a:pt x="279489" y="443578"/>
                  <a:pt x="208459" y="503213"/>
                  <a:pt x="148912" y="542230"/>
                </a:cubicBezTo>
                <a:cubicBezTo>
                  <a:pt x="119094" y="561782"/>
                  <a:pt x="93459" y="575292"/>
                  <a:pt x="72631" y="582402"/>
                </a:cubicBezTo>
                <a:cubicBezTo>
                  <a:pt x="60971" y="586401"/>
                  <a:pt x="50557" y="588445"/>
                  <a:pt x="41478" y="588445"/>
                </a:cubicBezTo>
                <a:cubicBezTo>
                  <a:pt x="28927" y="588445"/>
                  <a:pt x="18869" y="584623"/>
                  <a:pt x="11392" y="577158"/>
                </a:cubicBezTo>
                <a:cubicBezTo>
                  <a:pt x="-10415" y="555472"/>
                  <a:pt x="4895" y="518145"/>
                  <a:pt x="9879" y="505880"/>
                </a:cubicBezTo>
                <a:cubicBezTo>
                  <a:pt x="19314" y="482861"/>
                  <a:pt x="35336" y="455043"/>
                  <a:pt x="57588" y="423137"/>
                </a:cubicBezTo>
                <a:cubicBezTo>
                  <a:pt x="41300" y="389719"/>
                  <a:pt x="32666" y="352747"/>
                  <a:pt x="32666" y="314531"/>
                </a:cubicBezTo>
                <a:cubicBezTo>
                  <a:pt x="32666" y="248141"/>
                  <a:pt x="58567" y="185661"/>
                  <a:pt x="105653" y="138735"/>
                </a:cubicBezTo>
                <a:cubicBezTo>
                  <a:pt x="152650" y="91719"/>
                  <a:pt x="215224" y="65857"/>
                  <a:pt x="281714" y="65857"/>
                </a:cubicBezTo>
                <a:cubicBezTo>
                  <a:pt x="319365" y="65857"/>
                  <a:pt x="355681" y="74211"/>
                  <a:pt x="388704" y="89853"/>
                </a:cubicBezTo>
                <a:cubicBezTo>
                  <a:pt x="417632" y="69234"/>
                  <a:pt x="455372" y="44971"/>
                  <a:pt x="487326" y="33239"/>
                </a:cubicBezTo>
                <a:cubicBezTo>
                  <a:pt x="498274" y="13420"/>
                  <a:pt x="519370" y="0"/>
                  <a:pt x="5434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archive_237539">
            <a:extLst>
              <a:ext uri="{FF2B5EF4-FFF2-40B4-BE49-F238E27FC236}">
                <a16:creationId xmlns:a16="http://schemas.microsoft.com/office/drawing/2014/main" id="{5AB69C4E-885F-4B8A-A890-1CDB18BE0698}"/>
              </a:ext>
            </a:extLst>
          </p:cNvPr>
          <p:cNvSpPr>
            <a:spLocks noChangeAspect="1"/>
          </p:cNvSpPr>
          <p:nvPr/>
        </p:nvSpPr>
        <p:spPr bwMode="auto">
          <a:xfrm>
            <a:off x="1369609" y="3381838"/>
            <a:ext cx="351180" cy="340071"/>
          </a:xfrm>
          <a:custGeom>
            <a:avLst/>
            <a:gdLst>
              <a:gd name="connsiteX0" fmla="*/ 519377 w 607667"/>
              <a:gd name="connsiteY0" fmla="*/ 239922 h 588445"/>
              <a:gd name="connsiteX1" fmla="*/ 530680 w 607667"/>
              <a:gd name="connsiteY1" fmla="*/ 314498 h 588445"/>
              <a:gd name="connsiteX2" fmla="*/ 457787 w 607667"/>
              <a:gd name="connsiteY2" fmla="*/ 490314 h 588445"/>
              <a:gd name="connsiteX3" fmla="*/ 281739 w 607667"/>
              <a:gd name="connsiteY3" fmla="*/ 563112 h 588445"/>
              <a:gd name="connsiteX4" fmla="*/ 205374 w 607667"/>
              <a:gd name="connsiteY4" fmla="*/ 551290 h 588445"/>
              <a:gd name="connsiteX5" fmla="*/ 376883 w 607667"/>
              <a:gd name="connsiteY5" fmla="*/ 402228 h 588445"/>
              <a:gd name="connsiteX6" fmla="*/ 506471 w 607667"/>
              <a:gd name="connsiteY6" fmla="*/ 256899 h 588445"/>
              <a:gd name="connsiteX7" fmla="*/ 519377 w 607667"/>
              <a:gd name="connsiteY7" fmla="*/ 239922 h 588445"/>
              <a:gd name="connsiteX8" fmla="*/ 481185 w 607667"/>
              <a:gd name="connsiteY8" fmla="*/ 79010 h 588445"/>
              <a:gd name="connsiteX9" fmla="*/ 426177 w 607667"/>
              <a:gd name="connsiteY9" fmla="*/ 111983 h 588445"/>
              <a:gd name="connsiteX10" fmla="*/ 450565 w 607667"/>
              <a:gd name="connsiteY10" fmla="*/ 131802 h 588445"/>
              <a:gd name="connsiteX11" fmla="*/ 292840 w 607667"/>
              <a:gd name="connsiteY11" fmla="*/ 318352 h 588445"/>
              <a:gd name="connsiteX12" fmla="*/ 113842 w 607667"/>
              <a:gd name="connsiteY12" fmla="*/ 470507 h 588445"/>
              <a:gd name="connsiteX13" fmla="*/ 97198 w 607667"/>
              <a:gd name="connsiteY13" fmla="*/ 481439 h 588445"/>
              <a:gd name="connsiteX14" fmla="*/ 80108 w 607667"/>
              <a:gd name="connsiteY14" fmla="*/ 460464 h 588445"/>
              <a:gd name="connsiteX15" fmla="*/ 39786 w 607667"/>
              <a:gd name="connsiteY15" fmla="*/ 548718 h 588445"/>
              <a:gd name="connsiteX16" fmla="*/ 136095 w 607667"/>
              <a:gd name="connsiteY16" fmla="*/ 503213 h 588445"/>
              <a:gd name="connsiteX17" fmla="*/ 320878 w 607667"/>
              <a:gd name="connsiteY17" fmla="*/ 346259 h 588445"/>
              <a:gd name="connsiteX18" fmla="*/ 506196 w 607667"/>
              <a:gd name="connsiteY18" fmla="*/ 115983 h 588445"/>
              <a:gd name="connsiteX19" fmla="*/ 481185 w 607667"/>
              <a:gd name="connsiteY19" fmla="*/ 79010 h 588445"/>
              <a:gd name="connsiteX20" fmla="*/ 543491 w 607667"/>
              <a:gd name="connsiteY20" fmla="*/ 39550 h 588445"/>
              <a:gd name="connsiteX21" fmla="*/ 519014 w 607667"/>
              <a:gd name="connsiteY21" fmla="*/ 63990 h 588445"/>
              <a:gd name="connsiteX22" fmla="*/ 543491 w 607667"/>
              <a:gd name="connsiteY22" fmla="*/ 88431 h 588445"/>
              <a:gd name="connsiteX23" fmla="*/ 567969 w 607667"/>
              <a:gd name="connsiteY23" fmla="*/ 63990 h 588445"/>
              <a:gd name="connsiteX24" fmla="*/ 543491 w 607667"/>
              <a:gd name="connsiteY24" fmla="*/ 39550 h 588445"/>
              <a:gd name="connsiteX25" fmla="*/ 543491 w 607667"/>
              <a:gd name="connsiteY25" fmla="*/ 0 h 588445"/>
              <a:gd name="connsiteX26" fmla="*/ 607667 w 607667"/>
              <a:gd name="connsiteY26" fmla="*/ 63990 h 588445"/>
              <a:gd name="connsiteX27" fmla="*/ 544559 w 607667"/>
              <a:gd name="connsiteY27" fmla="*/ 127981 h 588445"/>
              <a:gd name="connsiteX28" fmla="*/ 348827 w 607667"/>
              <a:gd name="connsiteY28" fmla="*/ 374255 h 588445"/>
              <a:gd name="connsiteX29" fmla="*/ 148912 w 607667"/>
              <a:gd name="connsiteY29" fmla="*/ 542230 h 588445"/>
              <a:gd name="connsiteX30" fmla="*/ 72631 w 607667"/>
              <a:gd name="connsiteY30" fmla="*/ 582402 h 588445"/>
              <a:gd name="connsiteX31" fmla="*/ 41478 w 607667"/>
              <a:gd name="connsiteY31" fmla="*/ 588445 h 588445"/>
              <a:gd name="connsiteX32" fmla="*/ 11392 w 607667"/>
              <a:gd name="connsiteY32" fmla="*/ 577158 h 588445"/>
              <a:gd name="connsiteX33" fmla="*/ 9879 w 607667"/>
              <a:gd name="connsiteY33" fmla="*/ 505880 h 588445"/>
              <a:gd name="connsiteX34" fmla="*/ 57588 w 607667"/>
              <a:gd name="connsiteY34" fmla="*/ 423137 h 588445"/>
              <a:gd name="connsiteX35" fmla="*/ 32666 w 607667"/>
              <a:gd name="connsiteY35" fmla="*/ 314531 h 588445"/>
              <a:gd name="connsiteX36" fmla="*/ 105653 w 607667"/>
              <a:gd name="connsiteY36" fmla="*/ 138735 h 588445"/>
              <a:gd name="connsiteX37" fmla="*/ 281714 w 607667"/>
              <a:gd name="connsiteY37" fmla="*/ 65857 h 588445"/>
              <a:gd name="connsiteX38" fmla="*/ 388704 w 607667"/>
              <a:gd name="connsiteY38" fmla="*/ 89853 h 588445"/>
              <a:gd name="connsiteX39" fmla="*/ 487326 w 607667"/>
              <a:gd name="connsiteY39" fmla="*/ 33239 h 588445"/>
              <a:gd name="connsiteX40" fmla="*/ 543491 w 607667"/>
              <a:gd name="connsiteY40" fmla="*/ 0 h 58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7667" h="588445">
                <a:moveTo>
                  <a:pt x="519377" y="239922"/>
                </a:moveTo>
                <a:cubicBezTo>
                  <a:pt x="526853" y="263744"/>
                  <a:pt x="530680" y="288809"/>
                  <a:pt x="530680" y="314498"/>
                </a:cubicBezTo>
                <a:cubicBezTo>
                  <a:pt x="530680" y="380895"/>
                  <a:pt x="504780" y="443382"/>
                  <a:pt x="457787" y="490314"/>
                </a:cubicBezTo>
                <a:cubicBezTo>
                  <a:pt x="410793" y="537246"/>
                  <a:pt x="348224" y="563112"/>
                  <a:pt x="281739" y="563112"/>
                </a:cubicBezTo>
                <a:cubicBezTo>
                  <a:pt x="255394" y="563112"/>
                  <a:pt x="229761" y="559112"/>
                  <a:pt x="205374" y="551290"/>
                </a:cubicBezTo>
                <a:cubicBezTo>
                  <a:pt x="258954" y="512180"/>
                  <a:pt x="318586" y="460449"/>
                  <a:pt x="376883" y="402228"/>
                </a:cubicBezTo>
                <a:cubicBezTo>
                  <a:pt x="425122" y="354052"/>
                  <a:pt x="469980" y="303742"/>
                  <a:pt x="506471" y="256899"/>
                </a:cubicBezTo>
                <a:cubicBezTo>
                  <a:pt x="510921" y="251211"/>
                  <a:pt x="515193" y="245522"/>
                  <a:pt x="519377" y="239922"/>
                </a:cubicBezTo>
                <a:close/>
                <a:moveTo>
                  <a:pt x="481185" y="79010"/>
                </a:moveTo>
                <a:cubicBezTo>
                  <a:pt x="465252" y="86920"/>
                  <a:pt x="446649" y="98119"/>
                  <a:pt x="426177" y="111983"/>
                </a:cubicBezTo>
                <a:cubicBezTo>
                  <a:pt x="434633" y="118027"/>
                  <a:pt x="442821" y="124603"/>
                  <a:pt x="450565" y="131802"/>
                </a:cubicBezTo>
                <a:cubicBezTo>
                  <a:pt x="415495" y="184861"/>
                  <a:pt x="358440" y="252762"/>
                  <a:pt x="292840" y="318352"/>
                </a:cubicBezTo>
                <a:cubicBezTo>
                  <a:pt x="230890" y="380210"/>
                  <a:pt x="167248" y="434246"/>
                  <a:pt x="113842" y="470507"/>
                </a:cubicBezTo>
                <a:cubicBezTo>
                  <a:pt x="107790" y="474596"/>
                  <a:pt x="102271" y="478151"/>
                  <a:pt x="97198" y="481439"/>
                </a:cubicBezTo>
                <a:cubicBezTo>
                  <a:pt x="91056" y="474684"/>
                  <a:pt x="85359" y="467752"/>
                  <a:pt x="80108" y="460464"/>
                </a:cubicBezTo>
                <a:cubicBezTo>
                  <a:pt x="40498" y="520366"/>
                  <a:pt x="39341" y="543385"/>
                  <a:pt x="39786" y="548718"/>
                </a:cubicBezTo>
                <a:cubicBezTo>
                  <a:pt x="45394" y="549251"/>
                  <a:pt x="70139" y="548007"/>
                  <a:pt x="136095" y="503213"/>
                </a:cubicBezTo>
                <a:cubicBezTo>
                  <a:pt x="191548" y="465619"/>
                  <a:pt x="257148" y="409894"/>
                  <a:pt x="320878" y="346259"/>
                </a:cubicBezTo>
                <a:cubicBezTo>
                  <a:pt x="405259" y="262005"/>
                  <a:pt x="474331" y="175974"/>
                  <a:pt x="506196" y="115983"/>
                </a:cubicBezTo>
                <a:cubicBezTo>
                  <a:pt x="493913" y="107184"/>
                  <a:pt x="484834" y="94119"/>
                  <a:pt x="481185" y="79010"/>
                </a:cubicBezTo>
                <a:close/>
                <a:moveTo>
                  <a:pt x="543491" y="39550"/>
                </a:moveTo>
                <a:cubicBezTo>
                  <a:pt x="530051" y="39550"/>
                  <a:pt x="519014" y="50570"/>
                  <a:pt x="519014" y="63990"/>
                </a:cubicBezTo>
                <a:cubicBezTo>
                  <a:pt x="519014" y="77499"/>
                  <a:pt x="530051" y="88431"/>
                  <a:pt x="543491" y="88431"/>
                </a:cubicBezTo>
                <a:cubicBezTo>
                  <a:pt x="557021" y="88431"/>
                  <a:pt x="567969" y="77499"/>
                  <a:pt x="567969" y="63990"/>
                </a:cubicBezTo>
                <a:cubicBezTo>
                  <a:pt x="567969" y="50570"/>
                  <a:pt x="557021" y="39550"/>
                  <a:pt x="543491" y="39550"/>
                </a:cubicBezTo>
                <a:close/>
                <a:moveTo>
                  <a:pt x="543491" y="0"/>
                </a:moveTo>
                <a:cubicBezTo>
                  <a:pt x="578917" y="0"/>
                  <a:pt x="607667" y="28707"/>
                  <a:pt x="607667" y="63990"/>
                </a:cubicBezTo>
                <a:cubicBezTo>
                  <a:pt x="607667" y="99007"/>
                  <a:pt x="579451" y="127447"/>
                  <a:pt x="544559" y="127981"/>
                </a:cubicBezTo>
                <a:cubicBezTo>
                  <a:pt x="511982" y="192060"/>
                  <a:pt x="438549" y="284668"/>
                  <a:pt x="348827" y="374255"/>
                </a:cubicBezTo>
                <a:cubicBezTo>
                  <a:pt x="279489" y="443578"/>
                  <a:pt x="208459" y="503213"/>
                  <a:pt x="148912" y="542230"/>
                </a:cubicBezTo>
                <a:cubicBezTo>
                  <a:pt x="119094" y="561782"/>
                  <a:pt x="93459" y="575292"/>
                  <a:pt x="72631" y="582402"/>
                </a:cubicBezTo>
                <a:cubicBezTo>
                  <a:pt x="60971" y="586401"/>
                  <a:pt x="50557" y="588445"/>
                  <a:pt x="41478" y="588445"/>
                </a:cubicBezTo>
                <a:cubicBezTo>
                  <a:pt x="28927" y="588445"/>
                  <a:pt x="18869" y="584623"/>
                  <a:pt x="11392" y="577158"/>
                </a:cubicBezTo>
                <a:cubicBezTo>
                  <a:pt x="-10415" y="555472"/>
                  <a:pt x="4895" y="518145"/>
                  <a:pt x="9879" y="505880"/>
                </a:cubicBezTo>
                <a:cubicBezTo>
                  <a:pt x="19314" y="482861"/>
                  <a:pt x="35336" y="455043"/>
                  <a:pt x="57588" y="423137"/>
                </a:cubicBezTo>
                <a:cubicBezTo>
                  <a:pt x="41300" y="389719"/>
                  <a:pt x="32666" y="352747"/>
                  <a:pt x="32666" y="314531"/>
                </a:cubicBezTo>
                <a:cubicBezTo>
                  <a:pt x="32666" y="248141"/>
                  <a:pt x="58567" y="185661"/>
                  <a:pt x="105653" y="138735"/>
                </a:cubicBezTo>
                <a:cubicBezTo>
                  <a:pt x="152650" y="91719"/>
                  <a:pt x="215224" y="65857"/>
                  <a:pt x="281714" y="65857"/>
                </a:cubicBezTo>
                <a:cubicBezTo>
                  <a:pt x="319365" y="65857"/>
                  <a:pt x="355681" y="74211"/>
                  <a:pt x="388704" y="89853"/>
                </a:cubicBezTo>
                <a:cubicBezTo>
                  <a:pt x="417632" y="69234"/>
                  <a:pt x="455372" y="44971"/>
                  <a:pt x="487326" y="33239"/>
                </a:cubicBezTo>
                <a:cubicBezTo>
                  <a:pt x="498274" y="13420"/>
                  <a:pt x="519370" y="0"/>
                  <a:pt x="5434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archive_237539">
            <a:extLst>
              <a:ext uri="{FF2B5EF4-FFF2-40B4-BE49-F238E27FC236}">
                <a16:creationId xmlns:a16="http://schemas.microsoft.com/office/drawing/2014/main" id="{394CC62B-A89F-43DE-BB69-92FCDF6FB341}"/>
              </a:ext>
            </a:extLst>
          </p:cNvPr>
          <p:cNvSpPr>
            <a:spLocks noChangeAspect="1"/>
          </p:cNvSpPr>
          <p:nvPr/>
        </p:nvSpPr>
        <p:spPr bwMode="auto">
          <a:xfrm>
            <a:off x="1369609" y="3939081"/>
            <a:ext cx="351180" cy="340071"/>
          </a:xfrm>
          <a:custGeom>
            <a:avLst/>
            <a:gdLst>
              <a:gd name="connsiteX0" fmla="*/ 519377 w 607667"/>
              <a:gd name="connsiteY0" fmla="*/ 239922 h 588445"/>
              <a:gd name="connsiteX1" fmla="*/ 530680 w 607667"/>
              <a:gd name="connsiteY1" fmla="*/ 314498 h 588445"/>
              <a:gd name="connsiteX2" fmla="*/ 457787 w 607667"/>
              <a:gd name="connsiteY2" fmla="*/ 490314 h 588445"/>
              <a:gd name="connsiteX3" fmla="*/ 281739 w 607667"/>
              <a:gd name="connsiteY3" fmla="*/ 563112 h 588445"/>
              <a:gd name="connsiteX4" fmla="*/ 205374 w 607667"/>
              <a:gd name="connsiteY4" fmla="*/ 551290 h 588445"/>
              <a:gd name="connsiteX5" fmla="*/ 376883 w 607667"/>
              <a:gd name="connsiteY5" fmla="*/ 402228 h 588445"/>
              <a:gd name="connsiteX6" fmla="*/ 506471 w 607667"/>
              <a:gd name="connsiteY6" fmla="*/ 256899 h 588445"/>
              <a:gd name="connsiteX7" fmla="*/ 519377 w 607667"/>
              <a:gd name="connsiteY7" fmla="*/ 239922 h 588445"/>
              <a:gd name="connsiteX8" fmla="*/ 481185 w 607667"/>
              <a:gd name="connsiteY8" fmla="*/ 79010 h 588445"/>
              <a:gd name="connsiteX9" fmla="*/ 426177 w 607667"/>
              <a:gd name="connsiteY9" fmla="*/ 111983 h 588445"/>
              <a:gd name="connsiteX10" fmla="*/ 450565 w 607667"/>
              <a:gd name="connsiteY10" fmla="*/ 131802 h 588445"/>
              <a:gd name="connsiteX11" fmla="*/ 292840 w 607667"/>
              <a:gd name="connsiteY11" fmla="*/ 318352 h 588445"/>
              <a:gd name="connsiteX12" fmla="*/ 113842 w 607667"/>
              <a:gd name="connsiteY12" fmla="*/ 470507 h 588445"/>
              <a:gd name="connsiteX13" fmla="*/ 97198 w 607667"/>
              <a:gd name="connsiteY13" fmla="*/ 481439 h 588445"/>
              <a:gd name="connsiteX14" fmla="*/ 80108 w 607667"/>
              <a:gd name="connsiteY14" fmla="*/ 460464 h 588445"/>
              <a:gd name="connsiteX15" fmla="*/ 39786 w 607667"/>
              <a:gd name="connsiteY15" fmla="*/ 548718 h 588445"/>
              <a:gd name="connsiteX16" fmla="*/ 136095 w 607667"/>
              <a:gd name="connsiteY16" fmla="*/ 503213 h 588445"/>
              <a:gd name="connsiteX17" fmla="*/ 320878 w 607667"/>
              <a:gd name="connsiteY17" fmla="*/ 346259 h 588445"/>
              <a:gd name="connsiteX18" fmla="*/ 506196 w 607667"/>
              <a:gd name="connsiteY18" fmla="*/ 115983 h 588445"/>
              <a:gd name="connsiteX19" fmla="*/ 481185 w 607667"/>
              <a:gd name="connsiteY19" fmla="*/ 79010 h 588445"/>
              <a:gd name="connsiteX20" fmla="*/ 543491 w 607667"/>
              <a:gd name="connsiteY20" fmla="*/ 39550 h 588445"/>
              <a:gd name="connsiteX21" fmla="*/ 519014 w 607667"/>
              <a:gd name="connsiteY21" fmla="*/ 63990 h 588445"/>
              <a:gd name="connsiteX22" fmla="*/ 543491 w 607667"/>
              <a:gd name="connsiteY22" fmla="*/ 88431 h 588445"/>
              <a:gd name="connsiteX23" fmla="*/ 567969 w 607667"/>
              <a:gd name="connsiteY23" fmla="*/ 63990 h 588445"/>
              <a:gd name="connsiteX24" fmla="*/ 543491 w 607667"/>
              <a:gd name="connsiteY24" fmla="*/ 39550 h 588445"/>
              <a:gd name="connsiteX25" fmla="*/ 543491 w 607667"/>
              <a:gd name="connsiteY25" fmla="*/ 0 h 588445"/>
              <a:gd name="connsiteX26" fmla="*/ 607667 w 607667"/>
              <a:gd name="connsiteY26" fmla="*/ 63990 h 588445"/>
              <a:gd name="connsiteX27" fmla="*/ 544559 w 607667"/>
              <a:gd name="connsiteY27" fmla="*/ 127981 h 588445"/>
              <a:gd name="connsiteX28" fmla="*/ 348827 w 607667"/>
              <a:gd name="connsiteY28" fmla="*/ 374255 h 588445"/>
              <a:gd name="connsiteX29" fmla="*/ 148912 w 607667"/>
              <a:gd name="connsiteY29" fmla="*/ 542230 h 588445"/>
              <a:gd name="connsiteX30" fmla="*/ 72631 w 607667"/>
              <a:gd name="connsiteY30" fmla="*/ 582402 h 588445"/>
              <a:gd name="connsiteX31" fmla="*/ 41478 w 607667"/>
              <a:gd name="connsiteY31" fmla="*/ 588445 h 588445"/>
              <a:gd name="connsiteX32" fmla="*/ 11392 w 607667"/>
              <a:gd name="connsiteY32" fmla="*/ 577158 h 588445"/>
              <a:gd name="connsiteX33" fmla="*/ 9879 w 607667"/>
              <a:gd name="connsiteY33" fmla="*/ 505880 h 588445"/>
              <a:gd name="connsiteX34" fmla="*/ 57588 w 607667"/>
              <a:gd name="connsiteY34" fmla="*/ 423137 h 588445"/>
              <a:gd name="connsiteX35" fmla="*/ 32666 w 607667"/>
              <a:gd name="connsiteY35" fmla="*/ 314531 h 588445"/>
              <a:gd name="connsiteX36" fmla="*/ 105653 w 607667"/>
              <a:gd name="connsiteY36" fmla="*/ 138735 h 588445"/>
              <a:gd name="connsiteX37" fmla="*/ 281714 w 607667"/>
              <a:gd name="connsiteY37" fmla="*/ 65857 h 588445"/>
              <a:gd name="connsiteX38" fmla="*/ 388704 w 607667"/>
              <a:gd name="connsiteY38" fmla="*/ 89853 h 588445"/>
              <a:gd name="connsiteX39" fmla="*/ 487326 w 607667"/>
              <a:gd name="connsiteY39" fmla="*/ 33239 h 588445"/>
              <a:gd name="connsiteX40" fmla="*/ 543491 w 607667"/>
              <a:gd name="connsiteY40" fmla="*/ 0 h 58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7667" h="588445">
                <a:moveTo>
                  <a:pt x="519377" y="239922"/>
                </a:moveTo>
                <a:cubicBezTo>
                  <a:pt x="526853" y="263744"/>
                  <a:pt x="530680" y="288809"/>
                  <a:pt x="530680" y="314498"/>
                </a:cubicBezTo>
                <a:cubicBezTo>
                  <a:pt x="530680" y="380895"/>
                  <a:pt x="504780" y="443382"/>
                  <a:pt x="457787" y="490314"/>
                </a:cubicBezTo>
                <a:cubicBezTo>
                  <a:pt x="410793" y="537246"/>
                  <a:pt x="348224" y="563112"/>
                  <a:pt x="281739" y="563112"/>
                </a:cubicBezTo>
                <a:cubicBezTo>
                  <a:pt x="255394" y="563112"/>
                  <a:pt x="229761" y="559112"/>
                  <a:pt x="205374" y="551290"/>
                </a:cubicBezTo>
                <a:cubicBezTo>
                  <a:pt x="258954" y="512180"/>
                  <a:pt x="318586" y="460449"/>
                  <a:pt x="376883" y="402228"/>
                </a:cubicBezTo>
                <a:cubicBezTo>
                  <a:pt x="425122" y="354052"/>
                  <a:pt x="469980" y="303742"/>
                  <a:pt x="506471" y="256899"/>
                </a:cubicBezTo>
                <a:cubicBezTo>
                  <a:pt x="510921" y="251211"/>
                  <a:pt x="515193" y="245522"/>
                  <a:pt x="519377" y="239922"/>
                </a:cubicBezTo>
                <a:close/>
                <a:moveTo>
                  <a:pt x="481185" y="79010"/>
                </a:moveTo>
                <a:cubicBezTo>
                  <a:pt x="465252" y="86920"/>
                  <a:pt x="446649" y="98119"/>
                  <a:pt x="426177" y="111983"/>
                </a:cubicBezTo>
                <a:cubicBezTo>
                  <a:pt x="434633" y="118027"/>
                  <a:pt x="442821" y="124603"/>
                  <a:pt x="450565" y="131802"/>
                </a:cubicBezTo>
                <a:cubicBezTo>
                  <a:pt x="415495" y="184861"/>
                  <a:pt x="358440" y="252762"/>
                  <a:pt x="292840" y="318352"/>
                </a:cubicBezTo>
                <a:cubicBezTo>
                  <a:pt x="230890" y="380210"/>
                  <a:pt x="167248" y="434246"/>
                  <a:pt x="113842" y="470507"/>
                </a:cubicBezTo>
                <a:cubicBezTo>
                  <a:pt x="107790" y="474596"/>
                  <a:pt x="102271" y="478151"/>
                  <a:pt x="97198" y="481439"/>
                </a:cubicBezTo>
                <a:cubicBezTo>
                  <a:pt x="91056" y="474684"/>
                  <a:pt x="85359" y="467752"/>
                  <a:pt x="80108" y="460464"/>
                </a:cubicBezTo>
                <a:cubicBezTo>
                  <a:pt x="40498" y="520366"/>
                  <a:pt x="39341" y="543385"/>
                  <a:pt x="39786" y="548718"/>
                </a:cubicBezTo>
                <a:cubicBezTo>
                  <a:pt x="45394" y="549251"/>
                  <a:pt x="70139" y="548007"/>
                  <a:pt x="136095" y="503213"/>
                </a:cubicBezTo>
                <a:cubicBezTo>
                  <a:pt x="191548" y="465619"/>
                  <a:pt x="257148" y="409894"/>
                  <a:pt x="320878" y="346259"/>
                </a:cubicBezTo>
                <a:cubicBezTo>
                  <a:pt x="405259" y="262005"/>
                  <a:pt x="474331" y="175974"/>
                  <a:pt x="506196" y="115983"/>
                </a:cubicBezTo>
                <a:cubicBezTo>
                  <a:pt x="493913" y="107184"/>
                  <a:pt x="484834" y="94119"/>
                  <a:pt x="481185" y="79010"/>
                </a:cubicBezTo>
                <a:close/>
                <a:moveTo>
                  <a:pt x="543491" y="39550"/>
                </a:moveTo>
                <a:cubicBezTo>
                  <a:pt x="530051" y="39550"/>
                  <a:pt x="519014" y="50570"/>
                  <a:pt x="519014" y="63990"/>
                </a:cubicBezTo>
                <a:cubicBezTo>
                  <a:pt x="519014" y="77499"/>
                  <a:pt x="530051" y="88431"/>
                  <a:pt x="543491" y="88431"/>
                </a:cubicBezTo>
                <a:cubicBezTo>
                  <a:pt x="557021" y="88431"/>
                  <a:pt x="567969" y="77499"/>
                  <a:pt x="567969" y="63990"/>
                </a:cubicBezTo>
                <a:cubicBezTo>
                  <a:pt x="567969" y="50570"/>
                  <a:pt x="557021" y="39550"/>
                  <a:pt x="543491" y="39550"/>
                </a:cubicBezTo>
                <a:close/>
                <a:moveTo>
                  <a:pt x="543491" y="0"/>
                </a:moveTo>
                <a:cubicBezTo>
                  <a:pt x="578917" y="0"/>
                  <a:pt x="607667" y="28707"/>
                  <a:pt x="607667" y="63990"/>
                </a:cubicBezTo>
                <a:cubicBezTo>
                  <a:pt x="607667" y="99007"/>
                  <a:pt x="579451" y="127447"/>
                  <a:pt x="544559" y="127981"/>
                </a:cubicBezTo>
                <a:cubicBezTo>
                  <a:pt x="511982" y="192060"/>
                  <a:pt x="438549" y="284668"/>
                  <a:pt x="348827" y="374255"/>
                </a:cubicBezTo>
                <a:cubicBezTo>
                  <a:pt x="279489" y="443578"/>
                  <a:pt x="208459" y="503213"/>
                  <a:pt x="148912" y="542230"/>
                </a:cubicBezTo>
                <a:cubicBezTo>
                  <a:pt x="119094" y="561782"/>
                  <a:pt x="93459" y="575292"/>
                  <a:pt x="72631" y="582402"/>
                </a:cubicBezTo>
                <a:cubicBezTo>
                  <a:pt x="60971" y="586401"/>
                  <a:pt x="50557" y="588445"/>
                  <a:pt x="41478" y="588445"/>
                </a:cubicBezTo>
                <a:cubicBezTo>
                  <a:pt x="28927" y="588445"/>
                  <a:pt x="18869" y="584623"/>
                  <a:pt x="11392" y="577158"/>
                </a:cubicBezTo>
                <a:cubicBezTo>
                  <a:pt x="-10415" y="555472"/>
                  <a:pt x="4895" y="518145"/>
                  <a:pt x="9879" y="505880"/>
                </a:cubicBezTo>
                <a:cubicBezTo>
                  <a:pt x="19314" y="482861"/>
                  <a:pt x="35336" y="455043"/>
                  <a:pt x="57588" y="423137"/>
                </a:cubicBezTo>
                <a:cubicBezTo>
                  <a:pt x="41300" y="389719"/>
                  <a:pt x="32666" y="352747"/>
                  <a:pt x="32666" y="314531"/>
                </a:cubicBezTo>
                <a:cubicBezTo>
                  <a:pt x="32666" y="248141"/>
                  <a:pt x="58567" y="185661"/>
                  <a:pt x="105653" y="138735"/>
                </a:cubicBezTo>
                <a:cubicBezTo>
                  <a:pt x="152650" y="91719"/>
                  <a:pt x="215224" y="65857"/>
                  <a:pt x="281714" y="65857"/>
                </a:cubicBezTo>
                <a:cubicBezTo>
                  <a:pt x="319365" y="65857"/>
                  <a:pt x="355681" y="74211"/>
                  <a:pt x="388704" y="89853"/>
                </a:cubicBezTo>
                <a:cubicBezTo>
                  <a:pt x="417632" y="69234"/>
                  <a:pt x="455372" y="44971"/>
                  <a:pt x="487326" y="33239"/>
                </a:cubicBezTo>
                <a:cubicBezTo>
                  <a:pt x="498274" y="13420"/>
                  <a:pt x="519370" y="0"/>
                  <a:pt x="5434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47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E52DAE-CE46-468E-843E-9ECAF85589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78517"/>
            <a:ext cx="3508513" cy="45628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95C9AC1-B35B-481B-ACBA-4142602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文字逻辑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9B37B-2E69-46FE-AEEB-6F9700D7E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总分关系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663D17-0CA9-4F4E-B563-60642A210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353FEE9-515E-4208-866F-5D77CB627B3D}"/>
              </a:ext>
            </a:extLst>
          </p:cNvPr>
          <p:cNvSpPr/>
          <p:nvPr/>
        </p:nvSpPr>
        <p:spPr>
          <a:xfrm>
            <a:off x="2552930" y="3252326"/>
            <a:ext cx="1911166" cy="1021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治理架构</a:t>
            </a:r>
          </a:p>
        </p:txBody>
      </p:sp>
      <p:grpSp>
        <p:nvGrpSpPr>
          <p:cNvPr id="63" name="Group 34">
            <a:extLst>
              <a:ext uri="{FF2B5EF4-FFF2-40B4-BE49-F238E27FC236}">
                <a16:creationId xmlns:a16="http://schemas.microsoft.com/office/drawing/2014/main" id="{DB6E772F-93B9-4B85-88F9-CBDA8CA7C68F}"/>
              </a:ext>
            </a:extLst>
          </p:cNvPr>
          <p:cNvGrpSpPr/>
          <p:nvPr/>
        </p:nvGrpSpPr>
        <p:grpSpPr>
          <a:xfrm>
            <a:off x="5825061" y="1484614"/>
            <a:ext cx="5563032" cy="585355"/>
            <a:chOff x="8541707" y="1598048"/>
            <a:chExt cx="8690171" cy="91440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98647A4-9333-48B7-B2EA-3939C9F6643F}"/>
                </a:ext>
              </a:extLst>
            </p:cNvPr>
            <p:cNvSpPr/>
            <p:nvPr/>
          </p:nvSpPr>
          <p:spPr>
            <a:xfrm>
              <a:off x="8541707" y="1598048"/>
              <a:ext cx="423388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8A2F703-450E-4A15-827E-DDB3A642F2AE}"/>
                </a:ext>
              </a:extLst>
            </p:cNvPr>
            <p:cNvSpPr/>
            <p:nvPr/>
          </p:nvSpPr>
          <p:spPr>
            <a:xfrm>
              <a:off x="8965094" y="1598048"/>
              <a:ext cx="8266784" cy="914400"/>
            </a:xfrm>
            <a:prstGeom prst="rect">
              <a:avLst/>
            </a:prstGeom>
            <a:solidFill>
              <a:srgbClr val="F2F2F2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中国共产党北京理工大学第十四届委员会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B1B967B-EA3E-4D19-A2B9-408D3B997E8B}"/>
              </a:ext>
            </a:extLst>
          </p:cNvPr>
          <p:cNvSpPr txBox="1"/>
          <p:nvPr/>
        </p:nvSpPr>
        <p:spPr>
          <a:xfrm>
            <a:off x="137521" y="6314486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注：数据及相关信息为模拟展示</a:t>
            </a:r>
          </a:p>
        </p:txBody>
      </p:sp>
      <p:grpSp>
        <p:nvGrpSpPr>
          <p:cNvPr id="37" name="Group 34">
            <a:extLst>
              <a:ext uri="{FF2B5EF4-FFF2-40B4-BE49-F238E27FC236}">
                <a16:creationId xmlns:a16="http://schemas.microsoft.com/office/drawing/2014/main" id="{24CA3D29-0E21-4705-A211-CCBC4409EC88}"/>
              </a:ext>
            </a:extLst>
          </p:cNvPr>
          <p:cNvGrpSpPr/>
          <p:nvPr/>
        </p:nvGrpSpPr>
        <p:grpSpPr>
          <a:xfrm>
            <a:off x="5825061" y="2477464"/>
            <a:ext cx="5563032" cy="585355"/>
            <a:chOff x="8541707" y="1598048"/>
            <a:chExt cx="8690169" cy="9144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F7CA81C-4984-401B-8E00-75A59BC6FAAD}"/>
                </a:ext>
              </a:extLst>
            </p:cNvPr>
            <p:cNvSpPr/>
            <p:nvPr/>
          </p:nvSpPr>
          <p:spPr>
            <a:xfrm>
              <a:off x="8541707" y="1598048"/>
              <a:ext cx="423388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B3046D2-C0E8-4DFA-A1EC-02C518C97E2D}"/>
                </a:ext>
              </a:extLst>
            </p:cNvPr>
            <p:cNvSpPr/>
            <p:nvPr/>
          </p:nvSpPr>
          <p:spPr>
            <a:xfrm>
              <a:off x="8965095" y="1598048"/>
              <a:ext cx="8266781" cy="914400"/>
            </a:xfrm>
            <a:prstGeom prst="rect">
              <a:avLst/>
            </a:prstGeom>
            <a:solidFill>
              <a:srgbClr val="F2F2F2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中国共产党北京理工大学第十四届纪律检查委员会</a:t>
              </a:r>
            </a:p>
          </p:txBody>
        </p:sp>
      </p:grpSp>
      <p:grpSp>
        <p:nvGrpSpPr>
          <p:cNvPr id="42" name="Group 34">
            <a:extLst>
              <a:ext uri="{FF2B5EF4-FFF2-40B4-BE49-F238E27FC236}">
                <a16:creationId xmlns:a16="http://schemas.microsoft.com/office/drawing/2014/main" id="{0C64E201-70D3-4EDD-B801-8167C3A6AA06}"/>
              </a:ext>
            </a:extLst>
          </p:cNvPr>
          <p:cNvGrpSpPr/>
          <p:nvPr/>
        </p:nvGrpSpPr>
        <p:grpSpPr>
          <a:xfrm>
            <a:off x="5825061" y="3470314"/>
            <a:ext cx="5563033" cy="585355"/>
            <a:chOff x="8541707" y="1598048"/>
            <a:chExt cx="8690169" cy="9144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03B6A29-3819-4323-93F8-D63CA7772AE4}"/>
                </a:ext>
              </a:extLst>
            </p:cNvPr>
            <p:cNvSpPr/>
            <p:nvPr/>
          </p:nvSpPr>
          <p:spPr>
            <a:xfrm>
              <a:off x="8541707" y="1598048"/>
              <a:ext cx="423388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1A3DB58-1780-47E9-9495-CADACAFD531B}"/>
                </a:ext>
              </a:extLst>
            </p:cNvPr>
            <p:cNvSpPr/>
            <p:nvPr/>
          </p:nvSpPr>
          <p:spPr>
            <a:xfrm>
              <a:off x="8965095" y="1598048"/>
              <a:ext cx="8266781" cy="914400"/>
            </a:xfrm>
            <a:prstGeom prst="rect">
              <a:avLst/>
            </a:prstGeom>
            <a:solidFill>
              <a:srgbClr val="F2F2F2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第九届北京理工大学学术委员会</a:t>
              </a:r>
            </a:p>
          </p:txBody>
        </p:sp>
      </p:grpSp>
      <p:grpSp>
        <p:nvGrpSpPr>
          <p:cNvPr id="46" name="Group 34">
            <a:extLst>
              <a:ext uri="{FF2B5EF4-FFF2-40B4-BE49-F238E27FC236}">
                <a16:creationId xmlns:a16="http://schemas.microsoft.com/office/drawing/2014/main" id="{0FCB88F4-E43B-4FCC-A5BC-F282BF818385}"/>
              </a:ext>
            </a:extLst>
          </p:cNvPr>
          <p:cNvGrpSpPr/>
          <p:nvPr/>
        </p:nvGrpSpPr>
        <p:grpSpPr>
          <a:xfrm>
            <a:off x="5825061" y="4463164"/>
            <a:ext cx="5563032" cy="585355"/>
            <a:chOff x="8541707" y="1598048"/>
            <a:chExt cx="8690169" cy="91440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7F556D2-EAE8-4F23-A124-AC3DEE80DEBD}"/>
                </a:ext>
              </a:extLst>
            </p:cNvPr>
            <p:cNvSpPr/>
            <p:nvPr/>
          </p:nvSpPr>
          <p:spPr>
            <a:xfrm>
              <a:off x="8541707" y="1598048"/>
              <a:ext cx="423388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84FA321-8E1F-432D-8991-EA36D09B34F9}"/>
                </a:ext>
              </a:extLst>
            </p:cNvPr>
            <p:cNvSpPr/>
            <p:nvPr/>
          </p:nvSpPr>
          <p:spPr>
            <a:xfrm>
              <a:off x="8965094" y="1598048"/>
              <a:ext cx="8266782" cy="914400"/>
            </a:xfrm>
            <a:prstGeom prst="rect">
              <a:avLst/>
            </a:prstGeom>
            <a:solidFill>
              <a:srgbClr val="F2F2F2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北京理工大学第八届教职工代表大会常设主席团</a:t>
              </a:r>
            </a:p>
          </p:txBody>
        </p:sp>
      </p:grpSp>
      <p:grpSp>
        <p:nvGrpSpPr>
          <p:cNvPr id="51" name="Group 34">
            <a:extLst>
              <a:ext uri="{FF2B5EF4-FFF2-40B4-BE49-F238E27FC236}">
                <a16:creationId xmlns:a16="http://schemas.microsoft.com/office/drawing/2014/main" id="{091887A0-581F-461B-968B-274165E8EBE9}"/>
              </a:ext>
            </a:extLst>
          </p:cNvPr>
          <p:cNvGrpSpPr/>
          <p:nvPr/>
        </p:nvGrpSpPr>
        <p:grpSpPr>
          <a:xfrm>
            <a:off x="5825061" y="5456014"/>
            <a:ext cx="5563032" cy="585355"/>
            <a:chOff x="8541707" y="1598048"/>
            <a:chExt cx="8690169" cy="91440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75AA7C7-40E7-4213-BE66-7E44E6D6EA10}"/>
                </a:ext>
              </a:extLst>
            </p:cNvPr>
            <p:cNvSpPr/>
            <p:nvPr/>
          </p:nvSpPr>
          <p:spPr>
            <a:xfrm>
              <a:off x="8541707" y="1598048"/>
              <a:ext cx="423388" cy="914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0135C42-5646-42C5-965C-7DC5CFC89BB9}"/>
                </a:ext>
              </a:extLst>
            </p:cNvPr>
            <p:cNvSpPr/>
            <p:nvPr/>
          </p:nvSpPr>
          <p:spPr>
            <a:xfrm>
              <a:off x="8965094" y="1598048"/>
              <a:ext cx="8266782" cy="914400"/>
            </a:xfrm>
            <a:prstGeom prst="rect">
              <a:avLst/>
            </a:prstGeom>
            <a:solidFill>
              <a:srgbClr val="F2F2F2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北京理工大学第十三届工会委员会</a:t>
              </a:r>
            </a:p>
          </p:txBody>
        </p:sp>
      </p:grp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1BA0E38A-1103-4EEB-81E7-E780921C69B2}"/>
              </a:ext>
            </a:extLst>
          </p:cNvPr>
          <p:cNvCxnSpPr>
            <a:cxnSpLocks/>
            <a:stCxn id="24" idx="3"/>
            <a:endCxn id="64" idx="1"/>
          </p:cNvCxnSpPr>
          <p:nvPr/>
        </p:nvCxnSpPr>
        <p:spPr>
          <a:xfrm flipV="1">
            <a:off x="4464096" y="1777292"/>
            <a:ext cx="1360965" cy="198570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D4F697F2-862B-493C-AAAD-382E4C88E6F0}"/>
              </a:ext>
            </a:extLst>
          </p:cNvPr>
          <p:cNvCxnSpPr>
            <a:cxnSpLocks/>
            <a:stCxn id="24" idx="3"/>
            <a:endCxn id="38" idx="1"/>
          </p:cNvCxnSpPr>
          <p:nvPr/>
        </p:nvCxnSpPr>
        <p:spPr>
          <a:xfrm flipV="1">
            <a:off x="4464096" y="2770142"/>
            <a:ext cx="1360965" cy="99285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67F019C-0E07-4031-AFDA-E12942095937}"/>
              </a:ext>
            </a:extLst>
          </p:cNvPr>
          <p:cNvCxnSpPr>
            <a:cxnSpLocks/>
            <a:stCxn id="24" idx="3"/>
            <a:endCxn id="43" idx="1"/>
          </p:cNvCxnSpPr>
          <p:nvPr/>
        </p:nvCxnSpPr>
        <p:spPr>
          <a:xfrm>
            <a:off x="4464096" y="3762992"/>
            <a:ext cx="1360965" cy="1270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3B0AB99-8651-4E5E-9DCB-CBFA28E126A6}"/>
              </a:ext>
            </a:extLst>
          </p:cNvPr>
          <p:cNvCxnSpPr>
            <a:cxnSpLocks/>
            <a:stCxn id="24" idx="3"/>
            <a:endCxn id="48" idx="1"/>
          </p:cNvCxnSpPr>
          <p:nvPr/>
        </p:nvCxnSpPr>
        <p:spPr>
          <a:xfrm>
            <a:off x="4464096" y="3762992"/>
            <a:ext cx="1360965" cy="99285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7B76F2E9-DAA4-4542-89DD-13EA0204FA2A}"/>
              </a:ext>
            </a:extLst>
          </p:cNvPr>
          <p:cNvCxnSpPr>
            <a:cxnSpLocks/>
            <a:stCxn id="24" idx="3"/>
            <a:endCxn id="52" idx="1"/>
          </p:cNvCxnSpPr>
          <p:nvPr/>
        </p:nvCxnSpPr>
        <p:spPr>
          <a:xfrm>
            <a:off x="4464096" y="3762992"/>
            <a:ext cx="1360965" cy="198570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户外, 夜晚&#10;&#10;描述已自动生成">
            <a:extLst>
              <a:ext uri="{FF2B5EF4-FFF2-40B4-BE49-F238E27FC236}">
                <a16:creationId xmlns:a16="http://schemas.microsoft.com/office/drawing/2014/main" id="{BFBDF8AF-47F8-47B1-AE35-AF56B9935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10" y="0"/>
            <a:ext cx="10228673" cy="68580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130BA0B-8242-461B-8D57-8782E4778E64}"/>
              </a:ext>
            </a:extLst>
          </p:cNvPr>
          <p:cNvSpPr/>
          <p:nvPr/>
        </p:nvSpPr>
        <p:spPr>
          <a:xfrm>
            <a:off x="1703672" y="-12745"/>
            <a:ext cx="8470232" cy="6891332"/>
          </a:xfrm>
          <a:custGeom>
            <a:avLst/>
            <a:gdLst>
              <a:gd name="connsiteX0" fmla="*/ 8556859 w 8556859"/>
              <a:gd name="connsiteY0" fmla="*/ 28876 h 7016817"/>
              <a:gd name="connsiteX1" fmla="*/ 8556859 w 8556859"/>
              <a:gd name="connsiteY1" fmla="*/ 28876 h 7016817"/>
              <a:gd name="connsiteX2" fmla="*/ 8470232 w 8556859"/>
              <a:gd name="connsiteY2" fmla="*/ 105878 h 7016817"/>
              <a:gd name="connsiteX3" fmla="*/ 8412480 w 8556859"/>
              <a:gd name="connsiteY3" fmla="*/ 173255 h 7016817"/>
              <a:gd name="connsiteX4" fmla="*/ 4427621 w 8556859"/>
              <a:gd name="connsiteY4" fmla="*/ 4109987 h 7016817"/>
              <a:gd name="connsiteX5" fmla="*/ 221381 w 8556859"/>
              <a:gd name="connsiteY5" fmla="*/ 7016817 h 7016817"/>
              <a:gd name="connsiteX6" fmla="*/ 0 w 8556859"/>
              <a:gd name="connsiteY6" fmla="*/ 6959065 h 7016817"/>
              <a:gd name="connsiteX7" fmla="*/ 96253 w 8556859"/>
              <a:gd name="connsiteY7" fmla="*/ 0 h 7016817"/>
              <a:gd name="connsiteX8" fmla="*/ 8556859 w 8556859"/>
              <a:gd name="connsiteY8" fmla="*/ 28876 h 7016817"/>
              <a:gd name="connsiteX0" fmla="*/ 96253 w 8556859"/>
              <a:gd name="connsiteY0" fmla="*/ 0 h 7016817"/>
              <a:gd name="connsiteX1" fmla="*/ 8556859 w 8556859"/>
              <a:gd name="connsiteY1" fmla="*/ 28876 h 7016817"/>
              <a:gd name="connsiteX2" fmla="*/ 8470232 w 8556859"/>
              <a:gd name="connsiteY2" fmla="*/ 105878 h 7016817"/>
              <a:gd name="connsiteX3" fmla="*/ 8412480 w 8556859"/>
              <a:gd name="connsiteY3" fmla="*/ 173255 h 7016817"/>
              <a:gd name="connsiteX4" fmla="*/ 4427621 w 8556859"/>
              <a:gd name="connsiteY4" fmla="*/ 4109987 h 7016817"/>
              <a:gd name="connsiteX5" fmla="*/ 221381 w 8556859"/>
              <a:gd name="connsiteY5" fmla="*/ 7016817 h 7016817"/>
              <a:gd name="connsiteX6" fmla="*/ 0 w 8556859"/>
              <a:gd name="connsiteY6" fmla="*/ 6959065 h 7016817"/>
              <a:gd name="connsiteX7" fmla="*/ 96253 w 8556859"/>
              <a:gd name="connsiteY7" fmla="*/ 0 h 7016817"/>
              <a:gd name="connsiteX0" fmla="*/ 96253 w 8470232"/>
              <a:gd name="connsiteY0" fmla="*/ 0 h 7016817"/>
              <a:gd name="connsiteX1" fmla="*/ 8470232 w 8470232"/>
              <a:gd name="connsiteY1" fmla="*/ 105878 h 7016817"/>
              <a:gd name="connsiteX2" fmla="*/ 8412480 w 8470232"/>
              <a:gd name="connsiteY2" fmla="*/ 173255 h 7016817"/>
              <a:gd name="connsiteX3" fmla="*/ 4427621 w 8470232"/>
              <a:gd name="connsiteY3" fmla="*/ 4109987 h 7016817"/>
              <a:gd name="connsiteX4" fmla="*/ 221381 w 8470232"/>
              <a:gd name="connsiteY4" fmla="*/ 7016817 h 7016817"/>
              <a:gd name="connsiteX5" fmla="*/ 0 w 8470232"/>
              <a:gd name="connsiteY5" fmla="*/ 6959065 h 7016817"/>
              <a:gd name="connsiteX6" fmla="*/ 96253 w 8470232"/>
              <a:gd name="connsiteY6" fmla="*/ 0 h 7016817"/>
              <a:gd name="connsiteX0" fmla="*/ 96253 w 8470232"/>
              <a:gd name="connsiteY0" fmla="*/ 0 h 6974483"/>
              <a:gd name="connsiteX1" fmla="*/ 8470232 w 8470232"/>
              <a:gd name="connsiteY1" fmla="*/ 105878 h 6974483"/>
              <a:gd name="connsiteX2" fmla="*/ 8412480 w 8470232"/>
              <a:gd name="connsiteY2" fmla="*/ 173255 h 6974483"/>
              <a:gd name="connsiteX3" fmla="*/ 4427621 w 8470232"/>
              <a:gd name="connsiteY3" fmla="*/ 4109987 h 6974483"/>
              <a:gd name="connsiteX4" fmla="*/ 272181 w 8470232"/>
              <a:gd name="connsiteY4" fmla="*/ 6974483 h 6974483"/>
              <a:gd name="connsiteX5" fmla="*/ 0 w 8470232"/>
              <a:gd name="connsiteY5" fmla="*/ 6959065 h 6974483"/>
              <a:gd name="connsiteX6" fmla="*/ 96253 w 8470232"/>
              <a:gd name="connsiteY6" fmla="*/ 0 h 6974483"/>
              <a:gd name="connsiteX0" fmla="*/ 96253 w 8470232"/>
              <a:gd name="connsiteY0" fmla="*/ 0 h 6984465"/>
              <a:gd name="connsiteX1" fmla="*/ 8470232 w 8470232"/>
              <a:gd name="connsiteY1" fmla="*/ 105878 h 6984465"/>
              <a:gd name="connsiteX2" fmla="*/ 8412480 w 8470232"/>
              <a:gd name="connsiteY2" fmla="*/ 173255 h 6984465"/>
              <a:gd name="connsiteX3" fmla="*/ 4427621 w 8470232"/>
              <a:gd name="connsiteY3" fmla="*/ 4109987 h 6984465"/>
              <a:gd name="connsiteX4" fmla="*/ 272181 w 8470232"/>
              <a:gd name="connsiteY4" fmla="*/ 6974483 h 6984465"/>
              <a:gd name="connsiteX5" fmla="*/ 0 w 8470232"/>
              <a:gd name="connsiteY5" fmla="*/ 6984465 h 6984465"/>
              <a:gd name="connsiteX6" fmla="*/ 96253 w 8470232"/>
              <a:gd name="connsiteY6" fmla="*/ 0 h 6984465"/>
              <a:gd name="connsiteX0" fmla="*/ 87787 w 9072251"/>
              <a:gd name="connsiteY0" fmla="*/ 12655 h 6878587"/>
              <a:gd name="connsiteX1" fmla="*/ 8470232 w 9072251"/>
              <a:gd name="connsiteY1" fmla="*/ 0 h 6878587"/>
              <a:gd name="connsiteX2" fmla="*/ 8412480 w 9072251"/>
              <a:gd name="connsiteY2" fmla="*/ 67377 h 6878587"/>
              <a:gd name="connsiteX3" fmla="*/ 4427621 w 9072251"/>
              <a:gd name="connsiteY3" fmla="*/ 4004109 h 6878587"/>
              <a:gd name="connsiteX4" fmla="*/ 272181 w 9072251"/>
              <a:gd name="connsiteY4" fmla="*/ 6868605 h 6878587"/>
              <a:gd name="connsiteX5" fmla="*/ 0 w 9072251"/>
              <a:gd name="connsiteY5" fmla="*/ 6878587 h 6878587"/>
              <a:gd name="connsiteX6" fmla="*/ 87787 w 9072251"/>
              <a:gd name="connsiteY6" fmla="*/ 12655 h 6878587"/>
              <a:gd name="connsiteX0" fmla="*/ 87787 w 9072251"/>
              <a:gd name="connsiteY0" fmla="*/ 0 h 6891332"/>
              <a:gd name="connsiteX1" fmla="*/ 8470232 w 9072251"/>
              <a:gd name="connsiteY1" fmla="*/ 12745 h 6891332"/>
              <a:gd name="connsiteX2" fmla="*/ 8412480 w 9072251"/>
              <a:gd name="connsiteY2" fmla="*/ 80122 h 6891332"/>
              <a:gd name="connsiteX3" fmla="*/ 4427621 w 9072251"/>
              <a:gd name="connsiteY3" fmla="*/ 4016854 h 6891332"/>
              <a:gd name="connsiteX4" fmla="*/ 272181 w 9072251"/>
              <a:gd name="connsiteY4" fmla="*/ 6881350 h 6891332"/>
              <a:gd name="connsiteX5" fmla="*/ 0 w 9072251"/>
              <a:gd name="connsiteY5" fmla="*/ 6891332 h 6891332"/>
              <a:gd name="connsiteX6" fmla="*/ 87787 w 9072251"/>
              <a:gd name="connsiteY6" fmla="*/ 0 h 6891332"/>
              <a:gd name="connsiteX0" fmla="*/ 87787 w 8470232"/>
              <a:gd name="connsiteY0" fmla="*/ 0 h 6891332"/>
              <a:gd name="connsiteX1" fmla="*/ 8470232 w 8470232"/>
              <a:gd name="connsiteY1" fmla="*/ 12745 h 6891332"/>
              <a:gd name="connsiteX2" fmla="*/ 8412480 w 8470232"/>
              <a:gd name="connsiteY2" fmla="*/ 80122 h 6891332"/>
              <a:gd name="connsiteX3" fmla="*/ 4427621 w 8470232"/>
              <a:gd name="connsiteY3" fmla="*/ 4016854 h 6891332"/>
              <a:gd name="connsiteX4" fmla="*/ 272181 w 8470232"/>
              <a:gd name="connsiteY4" fmla="*/ 6881350 h 6891332"/>
              <a:gd name="connsiteX5" fmla="*/ 0 w 8470232"/>
              <a:gd name="connsiteY5" fmla="*/ 6891332 h 6891332"/>
              <a:gd name="connsiteX6" fmla="*/ 87787 w 8470232"/>
              <a:gd name="connsiteY6" fmla="*/ 0 h 6891332"/>
              <a:gd name="connsiteX0" fmla="*/ 87787 w 8470232"/>
              <a:gd name="connsiteY0" fmla="*/ 0 h 6891332"/>
              <a:gd name="connsiteX1" fmla="*/ 8470232 w 8470232"/>
              <a:gd name="connsiteY1" fmla="*/ 12745 h 6891332"/>
              <a:gd name="connsiteX2" fmla="*/ 4427621 w 8470232"/>
              <a:gd name="connsiteY2" fmla="*/ 4016854 h 6891332"/>
              <a:gd name="connsiteX3" fmla="*/ 272181 w 8470232"/>
              <a:gd name="connsiteY3" fmla="*/ 6881350 h 6891332"/>
              <a:gd name="connsiteX4" fmla="*/ 0 w 8470232"/>
              <a:gd name="connsiteY4" fmla="*/ 6891332 h 6891332"/>
              <a:gd name="connsiteX5" fmla="*/ 87787 w 8470232"/>
              <a:gd name="connsiteY5" fmla="*/ 0 h 689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0232" h="6891332">
                <a:moveTo>
                  <a:pt x="87787" y="0"/>
                </a:moveTo>
                <a:lnTo>
                  <a:pt x="8470232" y="12745"/>
                </a:lnTo>
                <a:lnTo>
                  <a:pt x="4427621" y="4016854"/>
                </a:lnTo>
                <a:lnTo>
                  <a:pt x="272181" y="6881350"/>
                </a:lnTo>
                <a:lnTo>
                  <a:pt x="0" y="6891332"/>
                </a:lnTo>
                <a:lnTo>
                  <a:pt x="87787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5C9AC1-B35B-481B-ACBA-4142602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文字逻辑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9B37B-2E69-46FE-AEEB-6F9700D7E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顺序关系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663D17-0CA9-4F4E-B563-60642A210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3E812AE-4CD9-4C87-BE7B-5ED74EFAADE6}"/>
              </a:ext>
            </a:extLst>
          </p:cNvPr>
          <p:cNvCxnSpPr>
            <a:cxnSpLocks/>
          </p:cNvCxnSpPr>
          <p:nvPr/>
        </p:nvCxnSpPr>
        <p:spPr>
          <a:xfrm flipV="1">
            <a:off x="1481219" y="3789840"/>
            <a:ext cx="4513181" cy="308874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85A4980-C501-4A31-826A-1E8E8A985643}"/>
              </a:ext>
            </a:extLst>
          </p:cNvPr>
          <p:cNvGrpSpPr/>
          <p:nvPr/>
        </p:nvGrpSpPr>
        <p:grpSpPr>
          <a:xfrm>
            <a:off x="162445" y="4704908"/>
            <a:ext cx="3294679" cy="1127183"/>
            <a:chOff x="343958" y="4536517"/>
            <a:chExt cx="3294679" cy="112718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74B4E77-1D41-4D77-9826-190D8958A35A}"/>
                </a:ext>
              </a:extLst>
            </p:cNvPr>
            <p:cNvGrpSpPr/>
            <p:nvPr/>
          </p:nvGrpSpPr>
          <p:grpSpPr>
            <a:xfrm>
              <a:off x="3320023" y="5345086"/>
              <a:ext cx="318614" cy="318614"/>
              <a:chOff x="3320023" y="5345086"/>
              <a:chExt cx="318614" cy="318614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8C770405-00CE-496B-AEB9-C544FE4A3379}"/>
                  </a:ext>
                </a:extLst>
              </p:cNvPr>
              <p:cNvSpPr/>
              <p:nvPr/>
            </p:nvSpPr>
            <p:spPr>
              <a:xfrm>
                <a:off x="3320023" y="5345086"/>
                <a:ext cx="318614" cy="318614"/>
              </a:xfrm>
              <a:prstGeom prst="ellipse">
                <a:avLst/>
              </a:prstGeom>
              <a:solidFill>
                <a:srgbClr val="F2F2F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B88210C-CF3F-44BB-B28A-6B914E4E7876}"/>
                  </a:ext>
                </a:extLst>
              </p:cNvPr>
              <p:cNvSpPr/>
              <p:nvPr/>
            </p:nvSpPr>
            <p:spPr>
              <a:xfrm>
                <a:off x="3394076" y="5419139"/>
                <a:ext cx="170508" cy="170508"/>
              </a:xfrm>
              <a:prstGeom prst="ellipse">
                <a:avLst/>
              </a:prstGeom>
              <a:solidFill>
                <a:srgbClr val="F2F2F2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5245C38-A18B-47B7-A5BB-180EEC74D2EF}"/>
                </a:ext>
              </a:extLst>
            </p:cNvPr>
            <p:cNvGrpSpPr/>
            <p:nvPr/>
          </p:nvGrpSpPr>
          <p:grpSpPr>
            <a:xfrm>
              <a:off x="343958" y="4536517"/>
              <a:ext cx="3005951" cy="967876"/>
              <a:chOff x="343958" y="4536517"/>
              <a:chExt cx="3005951" cy="967876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B0647C3D-F790-4580-9C54-376C8F9CAD2A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 flipH="1">
                <a:off x="390525" y="5504393"/>
                <a:ext cx="2929498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1E69F41-4250-4CD4-85FF-FAC3E2E8F3C5}"/>
                  </a:ext>
                </a:extLst>
              </p:cNvPr>
              <p:cNvSpPr txBox="1"/>
              <p:nvPr/>
            </p:nvSpPr>
            <p:spPr>
              <a:xfrm>
                <a:off x="343958" y="4536517"/>
                <a:ext cx="9861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2">
                        <a:lumMod val="50000"/>
                      </a:schemeClr>
                    </a:solidFill>
                  </a:rPr>
                  <a:t>1940</a:t>
                </a:r>
                <a:endParaRPr lang="zh-CN" altLang="en-US" sz="28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B6942EC-1711-4993-900F-C098217CB109}"/>
                  </a:ext>
                </a:extLst>
              </p:cNvPr>
              <p:cNvSpPr txBox="1"/>
              <p:nvPr/>
            </p:nvSpPr>
            <p:spPr>
              <a:xfrm>
                <a:off x="343958" y="5011691"/>
                <a:ext cx="30059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诞生于延安的自然科学院</a:t>
                </a:r>
              </a:p>
            </p:txBody>
          </p: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A3C24EA-68A4-4D58-93DC-1030989FDD46}"/>
              </a:ext>
            </a:extLst>
          </p:cNvPr>
          <p:cNvGrpSpPr/>
          <p:nvPr/>
        </p:nvGrpSpPr>
        <p:grpSpPr>
          <a:xfrm>
            <a:off x="1957443" y="3429433"/>
            <a:ext cx="3304694" cy="1127183"/>
            <a:chOff x="2289743" y="3190317"/>
            <a:chExt cx="3304694" cy="1127183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9DDCD45-9E54-4ADC-9EC4-ADCA088F4E2D}"/>
                </a:ext>
              </a:extLst>
            </p:cNvPr>
            <p:cNvGrpSpPr/>
            <p:nvPr/>
          </p:nvGrpSpPr>
          <p:grpSpPr>
            <a:xfrm>
              <a:off x="5275823" y="3998886"/>
              <a:ext cx="318614" cy="318614"/>
              <a:chOff x="3320023" y="5345086"/>
              <a:chExt cx="318614" cy="318614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D61675F-E2CB-42E0-8E43-F14A13BF1DBD}"/>
                  </a:ext>
                </a:extLst>
              </p:cNvPr>
              <p:cNvSpPr/>
              <p:nvPr/>
            </p:nvSpPr>
            <p:spPr>
              <a:xfrm>
                <a:off x="3320023" y="5345086"/>
                <a:ext cx="318614" cy="318614"/>
              </a:xfrm>
              <a:prstGeom prst="ellipse">
                <a:avLst/>
              </a:prstGeom>
              <a:solidFill>
                <a:srgbClr val="F2F2F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86E2948-8235-4B56-B0C8-B0E42795EBBD}"/>
                  </a:ext>
                </a:extLst>
              </p:cNvPr>
              <p:cNvSpPr/>
              <p:nvPr/>
            </p:nvSpPr>
            <p:spPr>
              <a:xfrm>
                <a:off x="3394076" y="5419139"/>
                <a:ext cx="170508" cy="170508"/>
              </a:xfrm>
              <a:prstGeom prst="ellipse">
                <a:avLst/>
              </a:prstGeom>
              <a:solidFill>
                <a:srgbClr val="F2F2F2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D991AFE-A962-41F9-A997-3B14F451E75D}"/>
                </a:ext>
              </a:extLst>
            </p:cNvPr>
            <p:cNvGrpSpPr/>
            <p:nvPr/>
          </p:nvGrpSpPr>
          <p:grpSpPr>
            <a:xfrm>
              <a:off x="2289743" y="3190317"/>
              <a:ext cx="2976065" cy="967876"/>
              <a:chOff x="343958" y="4536517"/>
              <a:chExt cx="2976065" cy="967876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3225C22F-0B0C-4340-B64D-6B2466017C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525" y="5504393"/>
                <a:ext cx="2929498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705E5D7-C9D1-4FF7-9217-B64D9214020E}"/>
                  </a:ext>
                </a:extLst>
              </p:cNvPr>
              <p:cNvSpPr txBox="1"/>
              <p:nvPr/>
            </p:nvSpPr>
            <p:spPr>
              <a:xfrm>
                <a:off x="343958" y="4536517"/>
                <a:ext cx="9861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2">
                        <a:lumMod val="50000"/>
                      </a:schemeClr>
                    </a:solidFill>
                  </a:rPr>
                  <a:t>1949</a:t>
                </a:r>
                <a:endParaRPr lang="zh-CN" altLang="en-US" sz="28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BA87C6C-047C-4ECD-9565-9C594E422F37}"/>
                  </a:ext>
                </a:extLst>
              </p:cNvPr>
              <p:cNvSpPr txBox="1"/>
              <p:nvPr/>
            </p:nvSpPr>
            <p:spPr>
              <a:xfrm>
                <a:off x="343958" y="5011691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随党中央迁至北平</a:t>
                </a:r>
              </a:p>
            </p:txBody>
          </p:sp>
        </p:grp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E37FCF5-8752-41E5-8436-F64FBD5CBCB8}"/>
              </a:ext>
            </a:extLst>
          </p:cNvPr>
          <p:cNvCxnSpPr>
            <a:cxnSpLocks/>
          </p:cNvCxnSpPr>
          <p:nvPr/>
        </p:nvCxnSpPr>
        <p:spPr>
          <a:xfrm flipV="1">
            <a:off x="5989636" y="-12745"/>
            <a:ext cx="3830526" cy="380576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6EB998F-5CC7-4D48-8788-633226DF14FC}"/>
              </a:ext>
            </a:extLst>
          </p:cNvPr>
          <p:cNvGrpSpPr/>
          <p:nvPr/>
        </p:nvGrpSpPr>
        <p:grpSpPr>
          <a:xfrm>
            <a:off x="4805391" y="889951"/>
            <a:ext cx="3294679" cy="1121992"/>
            <a:chOff x="5153531" y="528508"/>
            <a:chExt cx="3294679" cy="112199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7332455-AE4B-45AA-BEDE-307BADCFC9A3}"/>
                </a:ext>
              </a:extLst>
            </p:cNvPr>
            <p:cNvGrpSpPr/>
            <p:nvPr/>
          </p:nvGrpSpPr>
          <p:grpSpPr>
            <a:xfrm>
              <a:off x="8129596" y="1331886"/>
              <a:ext cx="318614" cy="318614"/>
              <a:chOff x="3320023" y="5345086"/>
              <a:chExt cx="318614" cy="318614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E2E1DEE-B308-47E8-AC2A-64021D4BFFF3}"/>
                  </a:ext>
                </a:extLst>
              </p:cNvPr>
              <p:cNvSpPr/>
              <p:nvPr/>
            </p:nvSpPr>
            <p:spPr>
              <a:xfrm>
                <a:off x="3320023" y="5345086"/>
                <a:ext cx="318614" cy="318614"/>
              </a:xfrm>
              <a:prstGeom prst="ellipse">
                <a:avLst/>
              </a:prstGeom>
              <a:solidFill>
                <a:srgbClr val="F2F2F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FE49112-0472-4BCA-B3BF-BEEFD0A43565}"/>
                  </a:ext>
                </a:extLst>
              </p:cNvPr>
              <p:cNvSpPr/>
              <p:nvPr/>
            </p:nvSpPr>
            <p:spPr>
              <a:xfrm>
                <a:off x="3394076" y="5419139"/>
                <a:ext cx="170508" cy="170508"/>
              </a:xfrm>
              <a:prstGeom prst="ellipse">
                <a:avLst/>
              </a:prstGeom>
              <a:solidFill>
                <a:srgbClr val="F2F2F2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AFEE03D2-26FA-40B6-A72F-B32F62AB0C13}"/>
                </a:ext>
              </a:extLst>
            </p:cNvPr>
            <p:cNvGrpSpPr/>
            <p:nvPr/>
          </p:nvGrpSpPr>
          <p:grpSpPr>
            <a:xfrm>
              <a:off x="5153531" y="528508"/>
              <a:ext cx="2976065" cy="967876"/>
              <a:chOff x="343958" y="4536517"/>
              <a:chExt cx="2976065" cy="967876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0C514D07-9ECA-4ED3-9412-619C9E98C9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525" y="5504393"/>
                <a:ext cx="2929498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789741A-9481-4E69-B1BE-8680A762B2E9}"/>
                  </a:ext>
                </a:extLst>
              </p:cNvPr>
              <p:cNvSpPr txBox="1"/>
              <p:nvPr/>
            </p:nvSpPr>
            <p:spPr>
              <a:xfrm>
                <a:off x="343958" y="4536517"/>
                <a:ext cx="9861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2">
                        <a:lumMod val="50000"/>
                      </a:schemeClr>
                    </a:solidFill>
                  </a:rPr>
                  <a:t>1988</a:t>
                </a:r>
                <a:endParaRPr lang="zh-CN" altLang="en-US" sz="28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15EE9041-41BD-4ABA-985B-D854594CD9F5}"/>
                  </a:ext>
                </a:extLst>
              </p:cNvPr>
              <p:cNvSpPr txBox="1"/>
              <p:nvPr/>
            </p:nvSpPr>
            <p:spPr>
              <a:xfrm>
                <a:off x="343958" y="5011691"/>
                <a:ext cx="2492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更名为北京理工大学</a:t>
                </a:r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FB356E0-BC1D-4333-8C75-DACC1D8D4EBF}"/>
              </a:ext>
            </a:extLst>
          </p:cNvPr>
          <p:cNvGrpSpPr/>
          <p:nvPr/>
        </p:nvGrpSpPr>
        <p:grpSpPr>
          <a:xfrm>
            <a:off x="3506918" y="2160235"/>
            <a:ext cx="3304694" cy="1120906"/>
            <a:chOff x="3911616" y="1761494"/>
            <a:chExt cx="3304694" cy="112090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10C8683-010D-482F-9ADC-F590877354AC}"/>
                </a:ext>
              </a:extLst>
            </p:cNvPr>
            <p:cNvGrpSpPr/>
            <p:nvPr/>
          </p:nvGrpSpPr>
          <p:grpSpPr>
            <a:xfrm>
              <a:off x="6897696" y="2563786"/>
              <a:ext cx="318614" cy="318614"/>
              <a:chOff x="3320023" y="5345086"/>
              <a:chExt cx="318614" cy="318614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009367F6-64F0-40B9-842B-F470C907FD9E}"/>
                  </a:ext>
                </a:extLst>
              </p:cNvPr>
              <p:cNvSpPr/>
              <p:nvPr/>
            </p:nvSpPr>
            <p:spPr>
              <a:xfrm>
                <a:off x="3320023" y="5345086"/>
                <a:ext cx="318614" cy="318614"/>
              </a:xfrm>
              <a:prstGeom prst="ellipse">
                <a:avLst/>
              </a:prstGeom>
              <a:solidFill>
                <a:srgbClr val="F2F2F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4FA2C33-67A2-4336-B33A-F75A942395F9}"/>
                  </a:ext>
                </a:extLst>
              </p:cNvPr>
              <p:cNvSpPr/>
              <p:nvPr/>
            </p:nvSpPr>
            <p:spPr>
              <a:xfrm>
                <a:off x="3394076" y="5419139"/>
                <a:ext cx="170508" cy="170508"/>
              </a:xfrm>
              <a:prstGeom prst="ellipse">
                <a:avLst/>
              </a:prstGeom>
              <a:solidFill>
                <a:srgbClr val="F2F2F2"/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0F46A6D-09EC-48AD-B148-AAD0841EB569}"/>
                </a:ext>
              </a:extLst>
            </p:cNvPr>
            <p:cNvGrpSpPr/>
            <p:nvPr/>
          </p:nvGrpSpPr>
          <p:grpSpPr>
            <a:xfrm>
              <a:off x="3911616" y="1761494"/>
              <a:ext cx="2976065" cy="967876"/>
              <a:chOff x="343958" y="4536517"/>
              <a:chExt cx="2976065" cy="967876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969F884D-EA64-49E1-9E8A-8516A66BB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525" y="5504393"/>
                <a:ext cx="2929498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D763AB4-DAF5-43BA-A39C-F477C7C836C7}"/>
                  </a:ext>
                </a:extLst>
              </p:cNvPr>
              <p:cNvSpPr txBox="1"/>
              <p:nvPr/>
            </p:nvSpPr>
            <p:spPr>
              <a:xfrm>
                <a:off x="343958" y="4536517"/>
                <a:ext cx="9861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2">
                        <a:lumMod val="50000"/>
                      </a:schemeClr>
                    </a:solidFill>
                  </a:rPr>
                  <a:t>1952</a:t>
                </a:r>
                <a:endParaRPr lang="zh-CN" altLang="en-US" sz="28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F320DF-F3E1-4968-8C1A-E9D23397A32D}"/>
                  </a:ext>
                </a:extLst>
              </p:cNvPr>
              <p:cNvSpPr txBox="1"/>
              <p:nvPr/>
            </p:nvSpPr>
            <p:spPr>
              <a:xfrm>
                <a:off x="343958" y="5011691"/>
                <a:ext cx="2492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更名为北京工业学院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6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户外, 照片, 天空&#10;&#10;描述已自动生成">
            <a:extLst>
              <a:ext uri="{FF2B5EF4-FFF2-40B4-BE49-F238E27FC236}">
                <a16:creationId xmlns:a16="http://schemas.microsoft.com/office/drawing/2014/main" id="{141027EA-5B75-48B8-8677-8652A1088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2774"/>
            <a:ext cx="12192000" cy="11620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95C9AC1-B35B-481B-ACBA-4142602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文字逻辑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9B37B-2E69-46FE-AEEB-6F9700D7E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顺序关系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663D17-0CA9-4F4E-B563-60642A2105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A4ECDBE-9518-4037-9906-17FAF88A951A}"/>
              </a:ext>
            </a:extLst>
          </p:cNvPr>
          <p:cNvCxnSpPr>
            <a:cxnSpLocks/>
          </p:cNvCxnSpPr>
          <p:nvPr/>
        </p:nvCxnSpPr>
        <p:spPr>
          <a:xfrm>
            <a:off x="0" y="3726164"/>
            <a:ext cx="12192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8135918-AE5E-428A-B04D-B4B4E224299A}"/>
              </a:ext>
            </a:extLst>
          </p:cNvPr>
          <p:cNvSpPr/>
          <p:nvPr/>
        </p:nvSpPr>
        <p:spPr>
          <a:xfrm>
            <a:off x="966962" y="3550919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907238-BD49-4F0E-AC95-3A51CD1C8902}"/>
              </a:ext>
            </a:extLst>
          </p:cNvPr>
          <p:cNvSpPr/>
          <p:nvPr/>
        </p:nvSpPr>
        <p:spPr>
          <a:xfrm>
            <a:off x="3358492" y="3550919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6B241E-3CC1-4D50-8692-906F1C5BC9BC}"/>
              </a:ext>
            </a:extLst>
          </p:cNvPr>
          <p:cNvSpPr/>
          <p:nvPr/>
        </p:nvSpPr>
        <p:spPr>
          <a:xfrm>
            <a:off x="5750022" y="3550919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2DD355-2DCE-481A-AD2F-76B3D43B31FA}"/>
              </a:ext>
            </a:extLst>
          </p:cNvPr>
          <p:cNvSpPr/>
          <p:nvPr/>
        </p:nvSpPr>
        <p:spPr>
          <a:xfrm>
            <a:off x="8141551" y="3550919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AF0D9-0457-4C21-AAFE-D9F2DC9F7861}"/>
              </a:ext>
            </a:extLst>
          </p:cNvPr>
          <p:cNvCxnSpPr>
            <a:cxnSpLocks/>
          </p:cNvCxnSpPr>
          <p:nvPr/>
        </p:nvCxnSpPr>
        <p:spPr>
          <a:xfrm flipV="1">
            <a:off x="1138233" y="1742766"/>
            <a:ext cx="0" cy="180815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58A0749-B45F-404B-9E21-CDEE9B935EC1}"/>
              </a:ext>
            </a:extLst>
          </p:cNvPr>
          <p:cNvCxnSpPr>
            <a:cxnSpLocks/>
          </p:cNvCxnSpPr>
          <p:nvPr/>
        </p:nvCxnSpPr>
        <p:spPr>
          <a:xfrm>
            <a:off x="3541372" y="3916679"/>
            <a:ext cx="0" cy="185361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B197D3F-7D2A-4F2E-BCCB-4978E7A9A94B}"/>
              </a:ext>
            </a:extLst>
          </p:cNvPr>
          <p:cNvCxnSpPr>
            <a:cxnSpLocks/>
          </p:cNvCxnSpPr>
          <p:nvPr/>
        </p:nvCxnSpPr>
        <p:spPr>
          <a:xfrm flipV="1">
            <a:off x="5924679" y="1742766"/>
            <a:ext cx="0" cy="180815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86C0F19-74E5-4C05-A5BC-DF8F188B91F3}"/>
              </a:ext>
            </a:extLst>
          </p:cNvPr>
          <p:cNvCxnSpPr/>
          <p:nvPr/>
        </p:nvCxnSpPr>
        <p:spPr>
          <a:xfrm>
            <a:off x="8324431" y="3916679"/>
            <a:ext cx="0" cy="1807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13D3D0D-D982-45D0-8B89-2A321C931603}"/>
              </a:ext>
            </a:extLst>
          </p:cNvPr>
          <p:cNvSpPr txBox="1"/>
          <p:nvPr/>
        </p:nvSpPr>
        <p:spPr>
          <a:xfrm>
            <a:off x="1185379" y="1742766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accent2">
                    <a:lumMod val="75000"/>
                  </a:schemeClr>
                </a:solidFill>
              </a:rPr>
              <a:t>1940</a:t>
            </a:r>
            <a:r>
              <a:rPr lang="en-US" altLang="zh-CN" sz="2200" b="1" dirty="0"/>
              <a:t> </a:t>
            </a:r>
            <a:r>
              <a:rPr lang="zh-CN" altLang="en-US" sz="2200" b="1" dirty="0"/>
              <a:t>自然科学院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16FB02-DD02-4592-B1C8-EFA0E70A5A47}"/>
              </a:ext>
            </a:extLst>
          </p:cNvPr>
          <p:cNvSpPr txBox="1"/>
          <p:nvPr/>
        </p:nvSpPr>
        <p:spPr>
          <a:xfrm>
            <a:off x="3575134" y="4563568"/>
            <a:ext cx="3057118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随着新中国的成立，跟随中央迁入北平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8F989A-293E-477D-A90D-80C0FBFCDE44}"/>
              </a:ext>
            </a:extLst>
          </p:cNvPr>
          <p:cNvSpPr txBox="1"/>
          <p:nvPr/>
        </p:nvSpPr>
        <p:spPr>
          <a:xfrm>
            <a:off x="3575134" y="5340319"/>
            <a:ext cx="2026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accent2">
                    <a:lumMod val="75000"/>
                  </a:schemeClr>
                </a:solidFill>
              </a:rPr>
              <a:t>1949</a:t>
            </a:r>
            <a:r>
              <a:rPr lang="en-US" altLang="zh-CN" sz="2200" b="1" dirty="0"/>
              <a:t> </a:t>
            </a:r>
            <a:r>
              <a:rPr lang="zh-CN" altLang="en-US" sz="2200" b="1" dirty="0"/>
              <a:t>迁入北平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8774E4-F743-4205-B143-902F6E5B3973}"/>
              </a:ext>
            </a:extLst>
          </p:cNvPr>
          <p:cNvSpPr txBox="1"/>
          <p:nvPr/>
        </p:nvSpPr>
        <p:spPr>
          <a:xfrm>
            <a:off x="8365933" y="4562652"/>
            <a:ext cx="3057118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顺应教育发展潮流，学校改名理工大学，开启新篇章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CBFA2E6-D1FF-4A48-9E37-9D40C1238856}"/>
              </a:ext>
            </a:extLst>
          </p:cNvPr>
          <p:cNvSpPr txBox="1"/>
          <p:nvPr/>
        </p:nvSpPr>
        <p:spPr>
          <a:xfrm>
            <a:off x="8365933" y="5339403"/>
            <a:ext cx="2590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accent2">
                    <a:lumMod val="75000"/>
                  </a:schemeClr>
                </a:solidFill>
              </a:rPr>
              <a:t>1988</a:t>
            </a:r>
            <a:r>
              <a:rPr lang="en-US" altLang="zh-CN" sz="2200" b="1" dirty="0"/>
              <a:t> </a:t>
            </a:r>
            <a:r>
              <a:rPr lang="zh-CN" altLang="en-US" sz="2200" b="1" dirty="0"/>
              <a:t>北京理工大学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384D42-7C66-404A-B27D-EF29E7EE5D7E}"/>
              </a:ext>
            </a:extLst>
          </p:cNvPr>
          <p:cNvSpPr txBox="1"/>
          <p:nvPr/>
        </p:nvSpPr>
        <p:spPr>
          <a:xfrm>
            <a:off x="1185379" y="2183564"/>
            <a:ext cx="3057118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诞生于延安，主要做战场技术支持与科学服务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FF5552-8A59-47CD-82D6-3622EAC888A9}"/>
              </a:ext>
            </a:extLst>
          </p:cNvPr>
          <p:cNvSpPr txBox="1"/>
          <p:nvPr/>
        </p:nvSpPr>
        <p:spPr>
          <a:xfrm>
            <a:off x="5961664" y="1742766"/>
            <a:ext cx="2590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accent2">
                    <a:lumMod val="75000"/>
                  </a:schemeClr>
                </a:solidFill>
              </a:rPr>
              <a:t>1952</a:t>
            </a:r>
            <a:r>
              <a:rPr lang="en-US" altLang="zh-CN" sz="2200" b="1" dirty="0"/>
              <a:t> </a:t>
            </a:r>
            <a:r>
              <a:rPr lang="zh-CN" altLang="en-US" sz="2200" b="1" dirty="0"/>
              <a:t>北京工业学院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8E4ABA-6ACE-440D-8A7C-0A83CB02FB47}"/>
              </a:ext>
            </a:extLst>
          </p:cNvPr>
          <p:cNvSpPr txBox="1"/>
          <p:nvPr/>
        </p:nvSpPr>
        <p:spPr>
          <a:xfrm>
            <a:off x="5961664" y="2183564"/>
            <a:ext cx="3057118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随着社会经济和教育复苏，学校改名为北京工业学院</a:t>
            </a:r>
          </a:p>
        </p:txBody>
      </p:sp>
    </p:spTree>
    <p:extLst>
      <p:ext uri="{BB962C8B-B14F-4D97-AF65-F5344CB8AC3E}">
        <p14:creationId xmlns:p14="http://schemas.microsoft.com/office/powerpoint/2010/main" val="23768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46ED9-76CA-48F8-9B2F-DDA0C588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561" y="1254104"/>
            <a:ext cx="2646878" cy="766044"/>
          </a:xfrm>
        </p:spPr>
        <p:txBody>
          <a:bodyPr/>
          <a:lstStyle/>
          <a:p>
            <a:r>
              <a:rPr lang="zh-CN" altLang="en-US" dirty="0"/>
              <a:t>图表运用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54532F-753C-41E9-AEBF-A6849B802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FOUR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6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268CBD-1501-4919-897D-5B35035C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47B553-296D-4100-A32D-DBEB80147E1D}"/>
              </a:ext>
            </a:extLst>
          </p:cNvPr>
          <p:cNvSpPr/>
          <p:nvPr/>
        </p:nvSpPr>
        <p:spPr>
          <a:xfrm>
            <a:off x="8114097" y="4927600"/>
            <a:ext cx="4077903" cy="1292225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5B53D1-483E-4ED4-94C9-1E064F83CDA5}"/>
              </a:ext>
            </a:extLst>
          </p:cNvPr>
          <p:cNvSpPr txBox="1"/>
          <p:nvPr/>
        </p:nvSpPr>
        <p:spPr>
          <a:xfrm>
            <a:off x="8381733" y="502056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北理工的秋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97789-F014-47EB-AFFC-2549090C6225}"/>
              </a:ext>
            </a:extLst>
          </p:cNvPr>
          <p:cNvSpPr txBox="1"/>
          <p:nvPr/>
        </p:nvSpPr>
        <p:spPr>
          <a:xfrm>
            <a:off x="8381733" y="5420674"/>
            <a:ext cx="3124467" cy="70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此页面为全图型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，用于展示高质量图片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D263BE-1F79-4923-BB27-9269AE5F2CF9}"/>
              </a:ext>
            </a:extLst>
          </p:cNvPr>
          <p:cNvSpPr/>
          <p:nvPr/>
        </p:nvSpPr>
        <p:spPr>
          <a:xfrm>
            <a:off x="8114096" y="4927600"/>
            <a:ext cx="156144" cy="1292225"/>
          </a:xfrm>
          <a:prstGeom prst="rect">
            <a:avLst/>
          </a:prstGeom>
          <a:solidFill>
            <a:srgbClr val="BBB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63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树, 草, 户外, 天空&#10;&#10;描述已自动生成">
            <a:extLst>
              <a:ext uri="{FF2B5EF4-FFF2-40B4-BE49-F238E27FC236}">
                <a16:creationId xmlns:a16="http://schemas.microsoft.com/office/drawing/2014/main" id="{8F53B5C5-90F6-4EF5-9787-F971B7DD8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4D929A1-697A-4B9B-BFEA-5113790D97E1}"/>
              </a:ext>
            </a:extLst>
          </p:cNvPr>
          <p:cNvGrpSpPr/>
          <p:nvPr/>
        </p:nvGrpSpPr>
        <p:grpSpPr>
          <a:xfrm>
            <a:off x="1104900" y="4733925"/>
            <a:ext cx="1495425" cy="1581150"/>
            <a:chOff x="1104900" y="4733925"/>
            <a:chExt cx="1495425" cy="158115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9D8124B-5F48-43D9-9AEA-9691942BEC46}"/>
                </a:ext>
              </a:extLst>
            </p:cNvPr>
            <p:cNvSpPr/>
            <p:nvPr/>
          </p:nvSpPr>
          <p:spPr>
            <a:xfrm>
              <a:off x="1218141" y="5347383"/>
              <a:ext cx="222538" cy="835400"/>
            </a:xfrm>
            <a:prstGeom prst="rect">
              <a:avLst/>
            </a:prstGeom>
            <a:solidFill>
              <a:schemeClr val="bg1">
                <a:lumMod val="9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dist"/>
              <a:r>
                <a:rPr lang="zh-CN" altLang="en-US" sz="1200" dirty="0">
                  <a:solidFill>
                    <a:srgbClr val="3F2A17"/>
                  </a:solidFill>
                </a:rPr>
                <a:t>北理工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D8926E4-1519-49D9-8104-9B0799363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056" t="14914" r="32575" b="35306"/>
            <a:stretch/>
          </p:blipFill>
          <p:spPr>
            <a:xfrm>
              <a:off x="1104900" y="4733925"/>
              <a:ext cx="1495425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084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单图展示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6" name="图片 5" descr="图片包含 树, 户外, 建筑物, 天空&#10;&#10;描述已自动生成">
            <a:extLst>
              <a:ext uri="{FF2B5EF4-FFF2-40B4-BE49-F238E27FC236}">
                <a16:creationId xmlns:a16="http://schemas.microsoft.com/office/drawing/2014/main" id="{608A4719-8088-4E4C-9C0F-045C3C8F0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25"/>
            <a:ext cx="8049569" cy="53663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61B932-2DD8-4EF7-B029-9925C31310A6}"/>
              </a:ext>
            </a:extLst>
          </p:cNvPr>
          <p:cNvSpPr/>
          <p:nvPr/>
        </p:nvSpPr>
        <p:spPr>
          <a:xfrm>
            <a:off x="8049569" y="1089024"/>
            <a:ext cx="4142430" cy="53663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BC2410-BB0A-4608-BA12-F9A97685B3D6}"/>
              </a:ext>
            </a:extLst>
          </p:cNvPr>
          <p:cNvSpPr txBox="1"/>
          <p:nvPr/>
        </p:nvSpPr>
        <p:spPr>
          <a:xfrm>
            <a:off x="8736681" y="5224423"/>
            <a:ext cx="3262432" cy="1012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实事求是，不自以为是</a:t>
            </a:r>
            <a:endParaRPr lang="en-US" altLang="zh-CN" sz="24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学风  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|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204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EF90E6F-BA9F-4AF3-B524-55F3B67FFE65}"/>
              </a:ext>
            </a:extLst>
          </p:cNvPr>
          <p:cNvSpPr/>
          <p:nvPr/>
        </p:nvSpPr>
        <p:spPr>
          <a:xfrm>
            <a:off x="1590745" y="2486025"/>
            <a:ext cx="1219832" cy="23066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单图展示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0543FB0-5E79-401B-A445-274F2759B4E8}"/>
              </a:ext>
            </a:extLst>
          </p:cNvPr>
          <p:cNvSpPr/>
          <p:nvPr/>
        </p:nvSpPr>
        <p:spPr>
          <a:xfrm>
            <a:off x="9423133" y="1838325"/>
            <a:ext cx="1737043" cy="36020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55C338-BC33-43ED-9687-D6F9C081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53" y="1249302"/>
            <a:ext cx="7170094" cy="47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DDB35741-1472-4579-8321-190D1031F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43" b="43924"/>
          <a:stretch/>
        </p:blipFill>
        <p:spPr>
          <a:xfrm>
            <a:off x="0" y="1285342"/>
            <a:ext cx="12192000" cy="256032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68617FD1-C488-41EE-98E2-508D6D39FFE1}"/>
              </a:ext>
            </a:extLst>
          </p:cNvPr>
          <p:cNvSpPr/>
          <p:nvPr/>
        </p:nvSpPr>
        <p:spPr>
          <a:xfrm>
            <a:off x="5292325" y="477660"/>
            <a:ext cx="1615362" cy="1615362"/>
          </a:xfrm>
          <a:prstGeom prst="ellipse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CD4837-9113-499B-B1D1-167BCA82DE9A}"/>
              </a:ext>
            </a:extLst>
          </p:cNvPr>
          <p:cNvSpPr txBox="1"/>
          <p:nvPr/>
        </p:nvSpPr>
        <p:spPr>
          <a:xfrm>
            <a:off x="5243569" y="830678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/>
              <a:t>CONTENTS</a:t>
            </a:r>
            <a:endParaRPr lang="zh-CN" altLang="en-US" sz="2400" b="1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CD969C8-E62F-446D-85AA-293C5C9F7396}"/>
              </a:ext>
            </a:extLst>
          </p:cNvPr>
          <p:cNvSpPr/>
          <p:nvPr/>
        </p:nvSpPr>
        <p:spPr>
          <a:xfrm>
            <a:off x="909650" y="351166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DC167F-2C80-4DC9-8039-F8CB8985C703}"/>
              </a:ext>
            </a:extLst>
          </p:cNvPr>
          <p:cNvGrpSpPr/>
          <p:nvPr/>
        </p:nvGrpSpPr>
        <p:grpSpPr>
          <a:xfrm>
            <a:off x="441171" y="4290799"/>
            <a:ext cx="1620958" cy="906141"/>
            <a:chOff x="409633" y="4239808"/>
            <a:chExt cx="1620958" cy="906141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E1C67A2D-4718-41A9-BADE-E5B30E18DC44}"/>
                </a:ext>
              </a:extLst>
            </p:cNvPr>
            <p:cNvSpPr txBox="1"/>
            <p:nvPr/>
          </p:nvSpPr>
          <p:spPr>
            <a:xfrm>
              <a:off x="409633" y="4239808"/>
              <a:ext cx="1620958" cy="52322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2">
                      <a:lumMod val="50000"/>
                    </a:schemeClr>
                  </a:solidFill>
                </a:rPr>
                <a:t>模板简介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585D727B-5769-4017-9331-5A6F6AEABF42}"/>
                </a:ext>
              </a:extLst>
            </p:cNvPr>
            <p:cNvSpPr txBox="1"/>
            <p:nvPr/>
          </p:nvSpPr>
          <p:spPr>
            <a:xfrm>
              <a:off x="448907" y="4776617"/>
              <a:ext cx="1542410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Introduction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CAD54E6-34E7-4A3D-BE05-2F0AFAE269C2}"/>
              </a:ext>
            </a:extLst>
          </p:cNvPr>
          <p:cNvGrpSpPr/>
          <p:nvPr/>
        </p:nvGrpSpPr>
        <p:grpSpPr>
          <a:xfrm>
            <a:off x="2864087" y="4290799"/>
            <a:ext cx="1620957" cy="906141"/>
            <a:chOff x="2789877" y="4239808"/>
            <a:chExt cx="1620957" cy="906141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0EC0628B-451B-4916-B9F9-758D428A3548}"/>
                </a:ext>
              </a:extLst>
            </p:cNvPr>
            <p:cNvSpPr txBox="1"/>
            <p:nvPr/>
          </p:nvSpPr>
          <p:spPr>
            <a:xfrm>
              <a:off x="2789877" y="4239808"/>
              <a:ext cx="1620957" cy="52322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2">
                      <a:lumMod val="50000"/>
                    </a:schemeClr>
                  </a:solidFill>
                </a:rPr>
                <a:t>文本段落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17362F83-ABAE-48C3-8809-2C3E4105AF0E}"/>
                </a:ext>
              </a:extLst>
            </p:cNvPr>
            <p:cNvSpPr txBox="1"/>
            <p:nvPr/>
          </p:nvSpPr>
          <p:spPr>
            <a:xfrm>
              <a:off x="2908499" y="4776617"/>
              <a:ext cx="1383712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Paragraph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D0C742F-A32E-4195-A81A-D15922A053C7}"/>
              </a:ext>
            </a:extLst>
          </p:cNvPr>
          <p:cNvGrpSpPr/>
          <p:nvPr/>
        </p:nvGrpSpPr>
        <p:grpSpPr>
          <a:xfrm>
            <a:off x="5204750" y="4290799"/>
            <a:ext cx="1741182" cy="906141"/>
            <a:chOff x="5477763" y="4239808"/>
            <a:chExt cx="1741182" cy="906141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7D5A30F-2E97-4181-9E5D-DD417883C8C6}"/>
                </a:ext>
              </a:extLst>
            </p:cNvPr>
            <p:cNvSpPr txBox="1"/>
            <p:nvPr/>
          </p:nvSpPr>
          <p:spPr>
            <a:xfrm>
              <a:off x="5537876" y="4239808"/>
              <a:ext cx="1620957" cy="52322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2">
                      <a:lumMod val="50000"/>
                    </a:schemeClr>
                  </a:solidFill>
                </a:rPr>
                <a:t>文字逻辑</a:t>
              </a: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DF0C3BDE-D8D0-4290-BCF0-2E230949BF21}"/>
                </a:ext>
              </a:extLst>
            </p:cNvPr>
            <p:cNvSpPr txBox="1"/>
            <p:nvPr/>
          </p:nvSpPr>
          <p:spPr>
            <a:xfrm>
              <a:off x="5477763" y="4776617"/>
              <a:ext cx="1741182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Logical graph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2422C3C-EB0A-43AB-B9F3-2B84AF7004B0}"/>
              </a:ext>
            </a:extLst>
          </p:cNvPr>
          <p:cNvGrpSpPr/>
          <p:nvPr/>
        </p:nvGrpSpPr>
        <p:grpSpPr>
          <a:xfrm>
            <a:off x="7506337" y="4290799"/>
            <a:ext cx="2028119" cy="906141"/>
            <a:chOff x="7710378" y="4239808"/>
            <a:chExt cx="2028119" cy="906141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1B9A4E11-C4C6-48C1-BDC9-245FAD0C38FB}"/>
                </a:ext>
              </a:extLst>
            </p:cNvPr>
            <p:cNvSpPr txBox="1"/>
            <p:nvPr/>
          </p:nvSpPr>
          <p:spPr>
            <a:xfrm>
              <a:off x="7913960" y="4239808"/>
              <a:ext cx="1620957" cy="52322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2">
                      <a:lumMod val="50000"/>
                    </a:schemeClr>
                  </a:solidFill>
                </a:rPr>
                <a:t>图表运用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4251FF5F-F819-4899-99F2-2266D4F35F10}"/>
                </a:ext>
              </a:extLst>
            </p:cNvPr>
            <p:cNvSpPr txBox="1"/>
            <p:nvPr/>
          </p:nvSpPr>
          <p:spPr>
            <a:xfrm>
              <a:off x="7710378" y="4776617"/>
              <a:ext cx="2028119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Pictures &amp; tables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07B2DA4-6E9A-4205-87EB-06F73CBB1B09}"/>
              </a:ext>
            </a:extLst>
          </p:cNvPr>
          <p:cNvGrpSpPr/>
          <p:nvPr/>
        </p:nvGrpSpPr>
        <p:grpSpPr>
          <a:xfrm>
            <a:off x="10132834" y="4290799"/>
            <a:ext cx="1620957" cy="906141"/>
            <a:chOff x="10161409" y="4239808"/>
            <a:chExt cx="1620957" cy="906141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3EEE17E5-2B39-4438-B265-BE693451AFE4}"/>
                </a:ext>
              </a:extLst>
            </p:cNvPr>
            <p:cNvSpPr txBox="1"/>
            <p:nvPr/>
          </p:nvSpPr>
          <p:spPr>
            <a:xfrm>
              <a:off x="10161409" y="4239808"/>
              <a:ext cx="1620957" cy="523220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2">
                      <a:lumMod val="50000"/>
                    </a:schemeClr>
                  </a:solidFill>
                </a:rPr>
                <a:t>设计规范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86BD4B10-8400-4112-B13E-9F6B00B5B846}"/>
                </a:ext>
              </a:extLst>
            </p:cNvPr>
            <p:cNvSpPr txBox="1"/>
            <p:nvPr/>
          </p:nvSpPr>
          <p:spPr>
            <a:xfrm>
              <a:off x="10221521" y="4776617"/>
              <a:ext cx="1500732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Design rules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椭圆 74">
            <a:extLst>
              <a:ext uri="{FF2B5EF4-FFF2-40B4-BE49-F238E27FC236}">
                <a16:creationId xmlns:a16="http://schemas.microsoft.com/office/drawing/2014/main" id="{0EAB6C27-4BEB-40BC-9BA8-C044F26D1FA8}"/>
              </a:ext>
            </a:extLst>
          </p:cNvPr>
          <p:cNvSpPr/>
          <p:nvPr/>
        </p:nvSpPr>
        <p:spPr>
          <a:xfrm>
            <a:off x="3332566" y="351166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26C247D-6617-4423-B59D-4F42E4BA3E08}"/>
              </a:ext>
            </a:extLst>
          </p:cNvPr>
          <p:cNvSpPr/>
          <p:nvPr/>
        </p:nvSpPr>
        <p:spPr>
          <a:xfrm>
            <a:off x="5755482" y="351166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D199A3FE-2283-4F36-A0EC-97AFBEE66CDA}"/>
              </a:ext>
            </a:extLst>
          </p:cNvPr>
          <p:cNvSpPr/>
          <p:nvPr/>
        </p:nvSpPr>
        <p:spPr>
          <a:xfrm>
            <a:off x="8178398" y="351166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1EBEC958-696F-4145-BD5A-B4E41BA09515}"/>
              </a:ext>
            </a:extLst>
          </p:cNvPr>
          <p:cNvSpPr/>
          <p:nvPr/>
        </p:nvSpPr>
        <p:spPr>
          <a:xfrm>
            <a:off x="10601312" y="351166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zh-CN" altLang="en-US" sz="3200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FAE2C6D-C051-4D2C-9556-20AD574AF33C}"/>
              </a:ext>
            </a:extLst>
          </p:cNvPr>
          <p:cNvGrpSpPr/>
          <p:nvPr/>
        </p:nvGrpSpPr>
        <p:grpSpPr>
          <a:xfrm>
            <a:off x="4999668" y="5779593"/>
            <a:ext cx="2192663" cy="391246"/>
            <a:chOff x="938213" y="2493963"/>
            <a:chExt cx="10320338" cy="1841500"/>
          </a:xfrm>
          <a:solidFill>
            <a:schemeClr val="bg2">
              <a:lumMod val="50000"/>
            </a:schemeClr>
          </a:solidFill>
        </p:grpSpPr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DFFA89-C657-4B4C-9873-DCDE8F071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744788"/>
              <a:ext cx="1638300" cy="1401763"/>
            </a:xfrm>
            <a:custGeom>
              <a:avLst/>
              <a:gdLst>
                <a:gd name="T0" fmla="*/ 172 w 387"/>
                <a:gd name="T1" fmla="*/ 191 h 329"/>
                <a:gd name="T2" fmla="*/ 178 w 387"/>
                <a:gd name="T3" fmla="*/ 97 h 329"/>
                <a:gd name="T4" fmla="*/ 179 w 387"/>
                <a:gd name="T5" fmla="*/ 40 h 329"/>
                <a:gd name="T6" fmla="*/ 132 w 387"/>
                <a:gd name="T7" fmla="*/ 36 h 329"/>
                <a:gd name="T8" fmla="*/ 113 w 387"/>
                <a:gd name="T9" fmla="*/ 28 h 329"/>
                <a:gd name="T10" fmla="*/ 107 w 387"/>
                <a:gd name="T11" fmla="*/ 29 h 329"/>
                <a:gd name="T12" fmla="*/ 106 w 387"/>
                <a:gd name="T13" fmla="*/ 56 h 329"/>
                <a:gd name="T14" fmla="*/ 97 w 387"/>
                <a:gd name="T15" fmla="*/ 113 h 329"/>
                <a:gd name="T16" fmla="*/ 47 w 387"/>
                <a:gd name="T17" fmla="*/ 131 h 329"/>
                <a:gd name="T18" fmla="*/ 32 w 387"/>
                <a:gd name="T19" fmla="*/ 176 h 329"/>
                <a:gd name="T20" fmla="*/ 39 w 387"/>
                <a:gd name="T21" fmla="*/ 201 h 329"/>
                <a:gd name="T22" fmla="*/ 78 w 387"/>
                <a:gd name="T23" fmla="*/ 197 h 329"/>
                <a:gd name="T24" fmla="*/ 84 w 387"/>
                <a:gd name="T25" fmla="*/ 228 h 329"/>
                <a:gd name="T26" fmla="*/ 26 w 387"/>
                <a:gd name="T27" fmla="*/ 265 h 329"/>
                <a:gd name="T28" fmla="*/ 3 w 387"/>
                <a:gd name="T29" fmla="*/ 283 h 329"/>
                <a:gd name="T30" fmla="*/ 25 w 387"/>
                <a:gd name="T31" fmla="*/ 320 h 329"/>
                <a:gd name="T32" fmla="*/ 50 w 387"/>
                <a:gd name="T33" fmla="*/ 319 h 329"/>
                <a:gd name="T34" fmla="*/ 87 w 387"/>
                <a:gd name="T35" fmla="*/ 294 h 329"/>
                <a:gd name="T36" fmla="*/ 162 w 387"/>
                <a:gd name="T37" fmla="*/ 243 h 329"/>
                <a:gd name="T38" fmla="*/ 172 w 387"/>
                <a:gd name="T39" fmla="*/ 191 h 329"/>
                <a:gd name="T40" fmla="*/ 372 w 387"/>
                <a:gd name="T41" fmla="*/ 280 h 329"/>
                <a:gd name="T42" fmla="*/ 361 w 387"/>
                <a:gd name="T43" fmla="*/ 234 h 329"/>
                <a:gd name="T44" fmla="*/ 295 w 387"/>
                <a:gd name="T45" fmla="*/ 216 h 329"/>
                <a:gd name="T46" fmla="*/ 294 w 387"/>
                <a:gd name="T47" fmla="*/ 157 h 329"/>
                <a:gd name="T48" fmla="*/ 337 w 387"/>
                <a:gd name="T49" fmla="*/ 133 h 329"/>
                <a:gd name="T50" fmla="*/ 365 w 387"/>
                <a:gd name="T51" fmla="*/ 112 h 329"/>
                <a:gd name="T52" fmla="*/ 351 w 387"/>
                <a:gd name="T53" fmla="*/ 75 h 329"/>
                <a:gd name="T54" fmla="*/ 315 w 387"/>
                <a:gd name="T55" fmla="*/ 77 h 329"/>
                <a:gd name="T56" fmla="*/ 321 w 387"/>
                <a:gd name="T57" fmla="*/ 49 h 329"/>
                <a:gd name="T58" fmla="*/ 317 w 387"/>
                <a:gd name="T59" fmla="*/ 9 h 329"/>
                <a:gd name="T60" fmla="*/ 249 w 387"/>
                <a:gd name="T61" fmla="*/ 4 h 329"/>
                <a:gd name="T62" fmla="*/ 238 w 387"/>
                <a:gd name="T63" fmla="*/ 15 h 329"/>
                <a:gd name="T64" fmla="*/ 226 w 387"/>
                <a:gd name="T65" fmla="*/ 98 h 329"/>
                <a:gd name="T66" fmla="*/ 213 w 387"/>
                <a:gd name="T67" fmla="*/ 200 h 329"/>
                <a:gd name="T68" fmla="*/ 231 w 387"/>
                <a:gd name="T69" fmla="*/ 278 h 329"/>
                <a:gd name="T70" fmla="*/ 322 w 387"/>
                <a:gd name="T71" fmla="*/ 294 h 329"/>
                <a:gd name="T72" fmla="*/ 372 w 387"/>
                <a:gd name="T73" fmla="*/ 28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29">
                  <a:moveTo>
                    <a:pt x="172" y="191"/>
                  </a:moveTo>
                  <a:cubicBezTo>
                    <a:pt x="172" y="158"/>
                    <a:pt x="176" y="118"/>
                    <a:pt x="178" y="97"/>
                  </a:cubicBezTo>
                  <a:cubicBezTo>
                    <a:pt x="181" y="76"/>
                    <a:pt x="189" y="51"/>
                    <a:pt x="179" y="40"/>
                  </a:cubicBezTo>
                  <a:cubicBezTo>
                    <a:pt x="169" y="29"/>
                    <a:pt x="141" y="36"/>
                    <a:pt x="132" y="36"/>
                  </a:cubicBezTo>
                  <a:cubicBezTo>
                    <a:pt x="126" y="36"/>
                    <a:pt x="118" y="30"/>
                    <a:pt x="113" y="28"/>
                  </a:cubicBezTo>
                  <a:cubicBezTo>
                    <a:pt x="111" y="27"/>
                    <a:pt x="108" y="29"/>
                    <a:pt x="107" y="29"/>
                  </a:cubicBezTo>
                  <a:cubicBezTo>
                    <a:pt x="92" y="41"/>
                    <a:pt x="100" y="48"/>
                    <a:pt x="106" y="56"/>
                  </a:cubicBezTo>
                  <a:cubicBezTo>
                    <a:pt x="112" y="64"/>
                    <a:pt x="106" y="89"/>
                    <a:pt x="97" y="113"/>
                  </a:cubicBezTo>
                  <a:cubicBezTo>
                    <a:pt x="89" y="136"/>
                    <a:pt x="70" y="121"/>
                    <a:pt x="47" y="131"/>
                  </a:cubicBezTo>
                  <a:cubicBezTo>
                    <a:pt x="24" y="142"/>
                    <a:pt x="32" y="160"/>
                    <a:pt x="32" y="176"/>
                  </a:cubicBezTo>
                  <a:cubicBezTo>
                    <a:pt x="32" y="193"/>
                    <a:pt x="37" y="202"/>
                    <a:pt x="39" y="201"/>
                  </a:cubicBezTo>
                  <a:cubicBezTo>
                    <a:pt x="42" y="199"/>
                    <a:pt x="65" y="196"/>
                    <a:pt x="78" y="197"/>
                  </a:cubicBezTo>
                  <a:cubicBezTo>
                    <a:pt x="91" y="197"/>
                    <a:pt x="89" y="211"/>
                    <a:pt x="84" y="228"/>
                  </a:cubicBezTo>
                  <a:cubicBezTo>
                    <a:pt x="78" y="244"/>
                    <a:pt x="43" y="255"/>
                    <a:pt x="26" y="265"/>
                  </a:cubicBezTo>
                  <a:cubicBezTo>
                    <a:pt x="8" y="275"/>
                    <a:pt x="0" y="273"/>
                    <a:pt x="3" y="283"/>
                  </a:cubicBezTo>
                  <a:cubicBezTo>
                    <a:pt x="5" y="293"/>
                    <a:pt x="16" y="311"/>
                    <a:pt x="25" y="320"/>
                  </a:cubicBezTo>
                  <a:cubicBezTo>
                    <a:pt x="34" y="329"/>
                    <a:pt x="44" y="325"/>
                    <a:pt x="50" y="319"/>
                  </a:cubicBezTo>
                  <a:cubicBezTo>
                    <a:pt x="56" y="312"/>
                    <a:pt x="66" y="309"/>
                    <a:pt x="87" y="294"/>
                  </a:cubicBezTo>
                  <a:cubicBezTo>
                    <a:pt x="107" y="278"/>
                    <a:pt x="141" y="264"/>
                    <a:pt x="162" y="243"/>
                  </a:cubicBezTo>
                  <a:cubicBezTo>
                    <a:pt x="183" y="222"/>
                    <a:pt x="172" y="225"/>
                    <a:pt x="172" y="191"/>
                  </a:cubicBezTo>
                  <a:close/>
                  <a:moveTo>
                    <a:pt x="372" y="280"/>
                  </a:moveTo>
                  <a:cubicBezTo>
                    <a:pt x="372" y="260"/>
                    <a:pt x="387" y="239"/>
                    <a:pt x="361" y="234"/>
                  </a:cubicBezTo>
                  <a:cubicBezTo>
                    <a:pt x="336" y="229"/>
                    <a:pt x="299" y="233"/>
                    <a:pt x="295" y="216"/>
                  </a:cubicBezTo>
                  <a:cubicBezTo>
                    <a:pt x="290" y="200"/>
                    <a:pt x="280" y="171"/>
                    <a:pt x="294" y="157"/>
                  </a:cubicBezTo>
                  <a:cubicBezTo>
                    <a:pt x="307" y="144"/>
                    <a:pt x="326" y="139"/>
                    <a:pt x="337" y="133"/>
                  </a:cubicBezTo>
                  <a:cubicBezTo>
                    <a:pt x="348" y="127"/>
                    <a:pt x="359" y="129"/>
                    <a:pt x="365" y="112"/>
                  </a:cubicBezTo>
                  <a:cubicBezTo>
                    <a:pt x="371" y="95"/>
                    <a:pt x="364" y="77"/>
                    <a:pt x="351" y="75"/>
                  </a:cubicBezTo>
                  <a:cubicBezTo>
                    <a:pt x="338" y="72"/>
                    <a:pt x="319" y="94"/>
                    <a:pt x="315" y="77"/>
                  </a:cubicBezTo>
                  <a:cubicBezTo>
                    <a:pt x="311" y="61"/>
                    <a:pt x="315" y="55"/>
                    <a:pt x="321" y="49"/>
                  </a:cubicBezTo>
                  <a:cubicBezTo>
                    <a:pt x="327" y="44"/>
                    <a:pt x="336" y="14"/>
                    <a:pt x="317" y="9"/>
                  </a:cubicBezTo>
                  <a:cubicBezTo>
                    <a:pt x="298" y="5"/>
                    <a:pt x="267" y="0"/>
                    <a:pt x="249" y="4"/>
                  </a:cubicBezTo>
                  <a:cubicBezTo>
                    <a:pt x="249" y="4"/>
                    <a:pt x="239" y="8"/>
                    <a:pt x="238" y="15"/>
                  </a:cubicBezTo>
                  <a:cubicBezTo>
                    <a:pt x="236" y="21"/>
                    <a:pt x="231" y="68"/>
                    <a:pt x="226" y="98"/>
                  </a:cubicBezTo>
                  <a:cubicBezTo>
                    <a:pt x="220" y="127"/>
                    <a:pt x="213" y="167"/>
                    <a:pt x="213" y="200"/>
                  </a:cubicBezTo>
                  <a:cubicBezTo>
                    <a:pt x="214" y="232"/>
                    <a:pt x="217" y="264"/>
                    <a:pt x="231" y="278"/>
                  </a:cubicBezTo>
                  <a:cubicBezTo>
                    <a:pt x="245" y="292"/>
                    <a:pt x="306" y="295"/>
                    <a:pt x="322" y="294"/>
                  </a:cubicBezTo>
                  <a:cubicBezTo>
                    <a:pt x="339" y="293"/>
                    <a:pt x="372" y="300"/>
                    <a:pt x="372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3132AB3-91FC-44FB-8685-064EDF173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5438" y="2493963"/>
              <a:ext cx="1325563" cy="1789113"/>
            </a:xfrm>
            <a:custGeom>
              <a:avLst/>
              <a:gdLst>
                <a:gd name="T0" fmla="*/ 177 w 313"/>
                <a:gd name="T1" fmla="*/ 134 h 420"/>
                <a:gd name="T2" fmla="*/ 278 w 313"/>
                <a:gd name="T3" fmla="*/ 108 h 420"/>
                <a:gd name="T4" fmla="*/ 310 w 313"/>
                <a:gd name="T5" fmla="*/ 96 h 420"/>
                <a:gd name="T6" fmla="*/ 284 w 313"/>
                <a:gd name="T7" fmla="*/ 62 h 420"/>
                <a:gd name="T8" fmla="*/ 212 w 313"/>
                <a:gd name="T9" fmla="*/ 74 h 420"/>
                <a:gd name="T10" fmla="*/ 190 w 313"/>
                <a:gd name="T11" fmla="*/ 10 h 420"/>
                <a:gd name="T12" fmla="*/ 122 w 313"/>
                <a:gd name="T13" fmla="*/ 21 h 420"/>
                <a:gd name="T14" fmla="*/ 125 w 313"/>
                <a:gd name="T15" fmla="*/ 41 h 420"/>
                <a:gd name="T16" fmla="*/ 131 w 313"/>
                <a:gd name="T17" fmla="*/ 65 h 420"/>
                <a:gd name="T18" fmla="*/ 129 w 313"/>
                <a:gd name="T19" fmla="*/ 82 h 420"/>
                <a:gd name="T20" fmla="*/ 145 w 313"/>
                <a:gd name="T21" fmla="*/ 89 h 420"/>
                <a:gd name="T22" fmla="*/ 138 w 313"/>
                <a:gd name="T23" fmla="*/ 100 h 420"/>
                <a:gd name="T24" fmla="*/ 43 w 313"/>
                <a:gd name="T25" fmla="*/ 123 h 420"/>
                <a:gd name="T26" fmla="*/ 6 w 313"/>
                <a:gd name="T27" fmla="*/ 143 h 420"/>
                <a:gd name="T28" fmla="*/ 28 w 313"/>
                <a:gd name="T29" fmla="*/ 175 h 420"/>
                <a:gd name="T30" fmla="*/ 177 w 313"/>
                <a:gd name="T31" fmla="*/ 134 h 420"/>
                <a:gd name="T32" fmla="*/ 99 w 313"/>
                <a:gd name="T33" fmla="*/ 322 h 420"/>
                <a:gd name="T34" fmla="*/ 65 w 313"/>
                <a:gd name="T35" fmla="*/ 326 h 420"/>
                <a:gd name="T36" fmla="*/ 60 w 313"/>
                <a:gd name="T37" fmla="*/ 313 h 420"/>
                <a:gd name="T38" fmla="*/ 28 w 313"/>
                <a:gd name="T39" fmla="*/ 330 h 420"/>
                <a:gd name="T40" fmla="*/ 30 w 313"/>
                <a:gd name="T41" fmla="*/ 390 h 420"/>
                <a:gd name="T42" fmla="*/ 63 w 313"/>
                <a:gd name="T43" fmla="*/ 381 h 420"/>
                <a:gd name="T44" fmla="*/ 91 w 313"/>
                <a:gd name="T45" fmla="*/ 353 h 420"/>
                <a:gd name="T46" fmla="*/ 99 w 313"/>
                <a:gd name="T47" fmla="*/ 322 h 420"/>
                <a:gd name="T48" fmla="*/ 299 w 313"/>
                <a:gd name="T49" fmla="*/ 306 h 420"/>
                <a:gd name="T50" fmla="*/ 274 w 313"/>
                <a:gd name="T51" fmla="*/ 279 h 420"/>
                <a:gd name="T52" fmla="*/ 248 w 313"/>
                <a:gd name="T53" fmla="*/ 278 h 420"/>
                <a:gd name="T54" fmla="*/ 221 w 313"/>
                <a:gd name="T55" fmla="*/ 273 h 420"/>
                <a:gd name="T56" fmla="*/ 222 w 313"/>
                <a:gd name="T57" fmla="*/ 304 h 420"/>
                <a:gd name="T58" fmla="*/ 240 w 313"/>
                <a:gd name="T59" fmla="*/ 342 h 420"/>
                <a:gd name="T60" fmla="*/ 245 w 313"/>
                <a:gd name="T61" fmla="*/ 359 h 420"/>
                <a:gd name="T62" fmla="*/ 282 w 313"/>
                <a:gd name="T63" fmla="*/ 348 h 420"/>
                <a:gd name="T64" fmla="*/ 299 w 313"/>
                <a:gd name="T65" fmla="*/ 306 h 420"/>
                <a:gd name="T66" fmla="*/ 187 w 313"/>
                <a:gd name="T67" fmla="*/ 280 h 420"/>
                <a:gd name="T68" fmla="*/ 200 w 313"/>
                <a:gd name="T69" fmla="*/ 276 h 420"/>
                <a:gd name="T70" fmla="*/ 218 w 313"/>
                <a:gd name="T71" fmla="*/ 246 h 420"/>
                <a:gd name="T72" fmla="*/ 249 w 313"/>
                <a:gd name="T73" fmla="*/ 195 h 420"/>
                <a:gd name="T74" fmla="*/ 234 w 313"/>
                <a:gd name="T75" fmla="*/ 150 h 420"/>
                <a:gd name="T76" fmla="*/ 192 w 313"/>
                <a:gd name="T77" fmla="*/ 156 h 420"/>
                <a:gd name="T78" fmla="*/ 118 w 313"/>
                <a:gd name="T79" fmla="*/ 182 h 420"/>
                <a:gd name="T80" fmla="*/ 99 w 313"/>
                <a:gd name="T81" fmla="*/ 172 h 420"/>
                <a:gd name="T82" fmla="*/ 74 w 313"/>
                <a:gd name="T83" fmla="*/ 230 h 420"/>
                <a:gd name="T84" fmla="*/ 100 w 313"/>
                <a:gd name="T85" fmla="*/ 291 h 420"/>
                <a:gd name="T86" fmla="*/ 127 w 313"/>
                <a:gd name="T87" fmla="*/ 292 h 420"/>
                <a:gd name="T88" fmla="*/ 136 w 313"/>
                <a:gd name="T89" fmla="*/ 338 h 420"/>
                <a:gd name="T90" fmla="*/ 123 w 313"/>
                <a:gd name="T91" fmla="*/ 362 h 420"/>
                <a:gd name="T92" fmla="*/ 105 w 313"/>
                <a:gd name="T93" fmla="*/ 355 h 420"/>
                <a:gd name="T94" fmla="*/ 93 w 313"/>
                <a:gd name="T95" fmla="*/ 363 h 420"/>
                <a:gd name="T96" fmla="*/ 115 w 313"/>
                <a:gd name="T97" fmla="*/ 387 h 420"/>
                <a:gd name="T98" fmla="*/ 151 w 313"/>
                <a:gd name="T99" fmla="*/ 411 h 420"/>
                <a:gd name="T100" fmla="*/ 189 w 313"/>
                <a:gd name="T101" fmla="*/ 384 h 420"/>
                <a:gd name="T102" fmla="*/ 189 w 313"/>
                <a:gd name="T103" fmla="*/ 309 h 420"/>
                <a:gd name="T104" fmla="*/ 187 w 313"/>
                <a:gd name="T105" fmla="*/ 280 h 420"/>
                <a:gd name="T106" fmla="*/ 169 w 313"/>
                <a:gd name="T107" fmla="*/ 219 h 420"/>
                <a:gd name="T108" fmla="*/ 145 w 313"/>
                <a:gd name="T109" fmla="*/ 236 h 420"/>
                <a:gd name="T110" fmla="*/ 138 w 313"/>
                <a:gd name="T111" fmla="*/ 217 h 420"/>
                <a:gd name="T112" fmla="*/ 168 w 313"/>
                <a:gd name="T113" fmla="*/ 203 h 420"/>
                <a:gd name="T114" fmla="*/ 179 w 313"/>
                <a:gd name="T115" fmla="*/ 200 h 420"/>
                <a:gd name="T116" fmla="*/ 169 w 313"/>
                <a:gd name="T117" fmla="*/ 219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420">
                  <a:moveTo>
                    <a:pt x="177" y="134"/>
                  </a:moveTo>
                  <a:cubicBezTo>
                    <a:pt x="213" y="123"/>
                    <a:pt x="265" y="109"/>
                    <a:pt x="278" y="108"/>
                  </a:cubicBezTo>
                  <a:cubicBezTo>
                    <a:pt x="292" y="107"/>
                    <a:pt x="306" y="111"/>
                    <a:pt x="310" y="96"/>
                  </a:cubicBezTo>
                  <a:cubicBezTo>
                    <a:pt x="313" y="82"/>
                    <a:pt x="306" y="63"/>
                    <a:pt x="284" y="62"/>
                  </a:cubicBezTo>
                  <a:cubicBezTo>
                    <a:pt x="263" y="60"/>
                    <a:pt x="212" y="74"/>
                    <a:pt x="212" y="74"/>
                  </a:cubicBezTo>
                  <a:cubicBezTo>
                    <a:pt x="212" y="74"/>
                    <a:pt x="228" y="20"/>
                    <a:pt x="190" y="10"/>
                  </a:cubicBezTo>
                  <a:cubicBezTo>
                    <a:pt x="153" y="0"/>
                    <a:pt x="122" y="21"/>
                    <a:pt x="122" y="21"/>
                  </a:cubicBezTo>
                  <a:cubicBezTo>
                    <a:pt x="122" y="21"/>
                    <a:pt x="113" y="32"/>
                    <a:pt x="125" y="41"/>
                  </a:cubicBezTo>
                  <a:cubicBezTo>
                    <a:pt x="137" y="51"/>
                    <a:pt x="134" y="58"/>
                    <a:pt x="131" y="65"/>
                  </a:cubicBezTo>
                  <a:cubicBezTo>
                    <a:pt x="128" y="71"/>
                    <a:pt x="121" y="77"/>
                    <a:pt x="129" y="82"/>
                  </a:cubicBezTo>
                  <a:cubicBezTo>
                    <a:pt x="137" y="88"/>
                    <a:pt x="137" y="79"/>
                    <a:pt x="145" y="89"/>
                  </a:cubicBezTo>
                  <a:cubicBezTo>
                    <a:pt x="145" y="89"/>
                    <a:pt x="145" y="97"/>
                    <a:pt x="138" y="100"/>
                  </a:cubicBezTo>
                  <a:cubicBezTo>
                    <a:pt x="132" y="103"/>
                    <a:pt x="66" y="119"/>
                    <a:pt x="43" y="123"/>
                  </a:cubicBezTo>
                  <a:cubicBezTo>
                    <a:pt x="20" y="128"/>
                    <a:pt x="11" y="131"/>
                    <a:pt x="6" y="143"/>
                  </a:cubicBezTo>
                  <a:cubicBezTo>
                    <a:pt x="2" y="154"/>
                    <a:pt x="0" y="177"/>
                    <a:pt x="28" y="175"/>
                  </a:cubicBezTo>
                  <a:cubicBezTo>
                    <a:pt x="56" y="172"/>
                    <a:pt x="140" y="145"/>
                    <a:pt x="177" y="134"/>
                  </a:cubicBezTo>
                  <a:close/>
                  <a:moveTo>
                    <a:pt x="99" y="322"/>
                  </a:moveTo>
                  <a:cubicBezTo>
                    <a:pt x="91" y="319"/>
                    <a:pt x="70" y="332"/>
                    <a:pt x="65" y="326"/>
                  </a:cubicBezTo>
                  <a:cubicBezTo>
                    <a:pt x="62" y="322"/>
                    <a:pt x="60" y="313"/>
                    <a:pt x="60" y="313"/>
                  </a:cubicBezTo>
                  <a:cubicBezTo>
                    <a:pt x="55" y="300"/>
                    <a:pt x="41" y="312"/>
                    <a:pt x="28" y="330"/>
                  </a:cubicBezTo>
                  <a:cubicBezTo>
                    <a:pt x="14" y="349"/>
                    <a:pt x="20" y="380"/>
                    <a:pt x="30" y="390"/>
                  </a:cubicBezTo>
                  <a:cubicBezTo>
                    <a:pt x="41" y="400"/>
                    <a:pt x="52" y="384"/>
                    <a:pt x="63" y="381"/>
                  </a:cubicBezTo>
                  <a:cubicBezTo>
                    <a:pt x="74" y="378"/>
                    <a:pt x="83" y="368"/>
                    <a:pt x="91" y="353"/>
                  </a:cubicBezTo>
                  <a:cubicBezTo>
                    <a:pt x="100" y="337"/>
                    <a:pt x="108" y="326"/>
                    <a:pt x="99" y="322"/>
                  </a:cubicBezTo>
                  <a:close/>
                  <a:moveTo>
                    <a:pt x="299" y="306"/>
                  </a:moveTo>
                  <a:cubicBezTo>
                    <a:pt x="294" y="292"/>
                    <a:pt x="284" y="282"/>
                    <a:pt x="274" y="279"/>
                  </a:cubicBezTo>
                  <a:cubicBezTo>
                    <a:pt x="264" y="276"/>
                    <a:pt x="259" y="280"/>
                    <a:pt x="248" y="278"/>
                  </a:cubicBezTo>
                  <a:cubicBezTo>
                    <a:pt x="236" y="276"/>
                    <a:pt x="234" y="266"/>
                    <a:pt x="221" y="273"/>
                  </a:cubicBezTo>
                  <a:cubicBezTo>
                    <a:pt x="221" y="273"/>
                    <a:pt x="216" y="291"/>
                    <a:pt x="222" y="304"/>
                  </a:cubicBezTo>
                  <a:cubicBezTo>
                    <a:pt x="228" y="318"/>
                    <a:pt x="239" y="333"/>
                    <a:pt x="240" y="342"/>
                  </a:cubicBezTo>
                  <a:cubicBezTo>
                    <a:pt x="242" y="350"/>
                    <a:pt x="240" y="359"/>
                    <a:pt x="245" y="359"/>
                  </a:cubicBezTo>
                  <a:cubicBezTo>
                    <a:pt x="250" y="360"/>
                    <a:pt x="276" y="351"/>
                    <a:pt x="282" y="348"/>
                  </a:cubicBezTo>
                  <a:cubicBezTo>
                    <a:pt x="287" y="345"/>
                    <a:pt x="304" y="320"/>
                    <a:pt x="299" y="306"/>
                  </a:cubicBezTo>
                  <a:close/>
                  <a:moveTo>
                    <a:pt x="187" y="280"/>
                  </a:moveTo>
                  <a:cubicBezTo>
                    <a:pt x="187" y="280"/>
                    <a:pt x="192" y="280"/>
                    <a:pt x="200" y="276"/>
                  </a:cubicBezTo>
                  <a:cubicBezTo>
                    <a:pt x="208" y="272"/>
                    <a:pt x="208" y="262"/>
                    <a:pt x="218" y="246"/>
                  </a:cubicBezTo>
                  <a:cubicBezTo>
                    <a:pt x="227" y="230"/>
                    <a:pt x="237" y="213"/>
                    <a:pt x="249" y="195"/>
                  </a:cubicBezTo>
                  <a:cubicBezTo>
                    <a:pt x="260" y="177"/>
                    <a:pt x="261" y="159"/>
                    <a:pt x="234" y="150"/>
                  </a:cubicBezTo>
                  <a:cubicBezTo>
                    <a:pt x="208" y="140"/>
                    <a:pt x="198" y="151"/>
                    <a:pt x="192" y="156"/>
                  </a:cubicBezTo>
                  <a:cubicBezTo>
                    <a:pt x="186" y="162"/>
                    <a:pt x="130" y="183"/>
                    <a:pt x="118" y="182"/>
                  </a:cubicBezTo>
                  <a:cubicBezTo>
                    <a:pt x="106" y="181"/>
                    <a:pt x="99" y="172"/>
                    <a:pt x="99" y="172"/>
                  </a:cubicBezTo>
                  <a:cubicBezTo>
                    <a:pt x="69" y="163"/>
                    <a:pt x="68" y="207"/>
                    <a:pt x="74" y="230"/>
                  </a:cubicBezTo>
                  <a:cubicBezTo>
                    <a:pt x="80" y="252"/>
                    <a:pt x="91" y="289"/>
                    <a:pt x="100" y="291"/>
                  </a:cubicBezTo>
                  <a:cubicBezTo>
                    <a:pt x="108" y="294"/>
                    <a:pt x="113" y="286"/>
                    <a:pt x="127" y="292"/>
                  </a:cubicBezTo>
                  <a:cubicBezTo>
                    <a:pt x="141" y="299"/>
                    <a:pt x="133" y="317"/>
                    <a:pt x="136" y="338"/>
                  </a:cubicBezTo>
                  <a:cubicBezTo>
                    <a:pt x="140" y="359"/>
                    <a:pt x="129" y="362"/>
                    <a:pt x="123" y="362"/>
                  </a:cubicBezTo>
                  <a:cubicBezTo>
                    <a:pt x="119" y="362"/>
                    <a:pt x="114" y="362"/>
                    <a:pt x="105" y="355"/>
                  </a:cubicBezTo>
                  <a:cubicBezTo>
                    <a:pt x="96" y="348"/>
                    <a:pt x="93" y="363"/>
                    <a:pt x="93" y="363"/>
                  </a:cubicBezTo>
                  <a:cubicBezTo>
                    <a:pt x="93" y="363"/>
                    <a:pt x="106" y="379"/>
                    <a:pt x="115" y="387"/>
                  </a:cubicBezTo>
                  <a:cubicBezTo>
                    <a:pt x="123" y="396"/>
                    <a:pt x="134" y="401"/>
                    <a:pt x="151" y="411"/>
                  </a:cubicBezTo>
                  <a:cubicBezTo>
                    <a:pt x="169" y="420"/>
                    <a:pt x="173" y="410"/>
                    <a:pt x="189" y="384"/>
                  </a:cubicBezTo>
                  <a:cubicBezTo>
                    <a:pt x="205" y="357"/>
                    <a:pt x="196" y="337"/>
                    <a:pt x="189" y="309"/>
                  </a:cubicBezTo>
                  <a:cubicBezTo>
                    <a:pt x="182" y="281"/>
                    <a:pt x="187" y="280"/>
                    <a:pt x="187" y="280"/>
                  </a:cubicBezTo>
                  <a:close/>
                  <a:moveTo>
                    <a:pt x="169" y="219"/>
                  </a:moveTo>
                  <a:cubicBezTo>
                    <a:pt x="159" y="224"/>
                    <a:pt x="155" y="237"/>
                    <a:pt x="145" y="236"/>
                  </a:cubicBezTo>
                  <a:cubicBezTo>
                    <a:pt x="135" y="234"/>
                    <a:pt x="123" y="225"/>
                    <a:pt x="138" y="217"/>
                  </a:cubicBezTo>
                  <a:cubicBezTo>
                    <a:pt x="153" y="209"/>
                    <a:pt x="162" y="206"/>
                    <a:pt x="168" y="203"/>
                  </a:cubicBezTo>
                  <a:cubicBezTo>
                    <a:pt x="173" y="200"/>
                    <a:pt x="171" y="196"/>
                    <a:pt x="179" y="200"/>
                  </a:cubicBezTo>
                  <a:cubicBezTo>
                    <a:pt x="179" y="200"/>
                    <a:pt x="178" y="213"/>
                    <a:pt x="169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300A4B-AB18-4808-B742-CF4FF2AC1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776" y="2833688"/>
              <a:ext cx="1652588" cy="1304925"/>
            </a:xfrm>
            <a:custGeom>
              <a:avLst/>
              <a:gdLst>
                <a:gd name="T0" fmla="*/ 132 w 390"/>
                <a:gd name="T1" fmla="*/ 176 h 306"/>
                <a:gd name="T2" fmla="*/ 146 w 390"/>
                <a:gd name="T3" fmla="*/ 132 h 306"/>
                <a:gd name="T4" fmla="*/ 155 w 390"/>
                <a:gd name="T5" fmla="*/ 81 h 306"/>
                <a:gd name="T6" fmla="*/ 138 w 390"/>
                <a:gd name="T7" fmla="*/ 14 h 306"/>
                <a:gd name="T8" fmla="*/ 44 w 390"/>
                <a:gd name="T9" fmla="*/ 55 h 306"/>
                <a:gd name="T10" fmla="*/ 65 w 390"/>
                <a:gd name="T11" fmla="*/ 103 h 306"/>
                <a:gd name="T12" fmla="*/ 61 w 390"/>
                <a:gd name="T13" fmla="*/ 140 h 306"/>
                <a:gd name="T14" fmla="*/ 50 w 390"/>
                <a:gd name="T15" fmla="*/ 190 h 306"/>
                <a:gd name="T16" fmla="*/ 1 w 390"/>
                <a:gd name="T17" fmla="*/ 249 h 306"/>
                <a:gd name="T18" fmla="*/ 74 w 390"/>
                <a:gd name="T19" fmla="*/ 269 h 306"/>
                <a:gd name="T20" fmla="*/ 118 w 390"/>
                <a:gd name="T21" fmla="*/ 197 h 306"/>
                <a:gd name="T22" fmla="*/ 300 w 390"/>
                <a:gd name="T23" fmla="*/ 246 h 306"/>
                <a:gd name="T24" fmla="*/ 311 w 390"/>
                <a:gd name="T25" fmla="*/ 215 h 306"/>
                <a:gd name="T26" fmla="*/ 270 w 390"/>
                <a:gd name="T27" fmla="*/ 190 h 306"/>
                <a:gd name="T28" fmla="*/ 305 w 390"/>
                <a:gd name="T29" fmla="*/ 166 h 306"/>
                <a:gd name="T30" fmla="*/ 375 w 390"/>
                <a:gd name="T31" fmla="*/ 71 h 306"/>
                <a:gd name="T32" fmla="*/ 330 w 390"/>
                <a:gd name="T33" fmla="*/ 3 h 306"/>
                <a:gd name="T34" fmla="*/ 190 w 390"/>
                <a:gd name="T35" fmla="*/ 24 h 306"/>
                <a:gd name="T36" fmla="*/ 179 w 390"/>
                <a:gd name="T37" fmla="*/ 102 h 306"/>
                <a:gd name="T38" fmla="*/ 183 w 390"/>
                <a:gd name="T39" fmla="*/ 162 h 306"/>
                <a:gd name="T40" fmla="*/ 219 w 390"/>
                <a:gd name="T41" fmla="*/ 181 h 306"/>
                <a:gd name="T42" fmla="*/ 183 w 390"/>
                <a:gd name="T43" fmla="*/ 212 h 306"/>
                <a:gd name="T44" fmla="*/ 167 w 390"/>
                <a:gd name="T45" fmla="*/ 250 h 306"/>
                <a:gd name="T46" fmla="*/ 166 w 390"/>
                <a:gd name="T47" fmla="*/ 304 h 306"/>
                <a:gd name="T48" fmla="*/ 325 w 390"/>
                <a:gd name="T49" fmla="*/ 295 h 306"/>
                <a:gd name="T50" fmla="*/ 351 w 390"/>
                <a:gd name="T51" fmla="*/ 243 h 306"/>
                <a:gd name="T52" fmla="*/ 313 w 390"/>
                <a:gd name="T53" fmla="*/ 48 h 306"/>
                <a:gd name="T54" fmla="*/ 284 w 390"/>
                <a:gd name="T55" fmla="*/ 66 h 306"/>
                <a:gd name="T56" fmla="*/ 229 w 390"/>
                <a:gd name="T57" fmla="*/ 68 h 306"/>
                <a:gd name="T58" fmla="*/ 244 w 390"/>
                <a:gd name="T59" fmla="*/ 79 h 306"/>
                <a:gd name="T60" fmla="*/ 229 w 390"/>
                <a:gd name="T61" fmla="*/ 68 h 306"/>
                <a:gd name="T62" fmla="*/ 219 w 390"/>
                <a:gd name="T63" fmla="*/ 126 h 306"/>
                <a:gd name="T64" fmla="*/ 245 w 390"/>
                <a:gd name="T65" fmla="*/ 117 h 306"/>
                <a:gd name="T66" fmla="*/ 270 w 390"/>
                <a:gd name="T67" fmla="*/ 111 h 306"/>
                <a:gd name="T68" fmla="*/ 295 w 390"/>
                <a:gd name="T69" fmla="*/ 109 h 306"/>
                <a:gd name="T70" fmla="*/ 270 w 390"/>
                <a:gd name="T71" fmla="*/ 11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0" h="306">
                  <a:moveTo>
                    <a:pt x="118" y="197"/>
                  </a:moveTo>
                  <a:cubicBezTo>
                    <a:pt x="110" y="194"/>
                    <a:pt x="115" y="182"/>
                    <a:pt x="132" y="176"/>
                  </a:cubicBezTo>
                  <a:cubicBezTo>
                    <a:pt x="150" y="169"/>
                    <a:pt x="156" y="162"/>
                    <a:pt x="156" y="152"/>
                  </a:cubicBezTo>
                  <a:cubicBezTo>
                    <a:pt x="156" y="141"/>
                    <a:pt x="153" y="137"/>
                    <a:pt x="146" y="132"/>
                  </a:cubicBezTo>
                  <a:cubicBezTo>
                    <a:pt x="138" y="127"/>
                    <a:pt x="131" y="123"/>
                    <a:pt x="134" y="111"/>
                  </a:cubicBezTo>
                  <a:cubicBezTo>
                    <a:pt x="137" y="98"/>
                    <a:pt x="149" y="87"/>
                    <a:pt x="155" y="81"/>
                  </a:cubicBezTo>
                  <a:cubicBezTo>
                    <a:pt x="160" y="75"/>
                    <a:pt x="171" y="60"/>
                    <a:pt x="172" y="42"/>
                  </a:cubicBezTo>
                  <a:cubicBezTo>
                    <a:pt x="173" y="24"/>
                    <a:pt x="165" y="7"/>
                    <a:pt x="138" y="14"/>
                  </a:cubicBezTo>
                  <a:cubicBezTo>
                    <a:pt x="112" y="21"/>
                    <a:pt x="102" y="35"/>
                    <a:pt x="84" y="41"/>
                  </a:cubicBezTo>
                  <a:cubicBezTo>
                    <a:pt x="74" y="44"/>
                    <a:pt x="58" y="49"/>
                    <a:pt x="44" y="55"/>
                  </a:cubicBezTo>
                  <a:cubicBezTo>
                    <a:pt x="37" y="58"/>
                    <a:pt x="29" y="71"/>
                    <a:pt x="44" y="82"/>
                  </a:cubicBezTo>
                  <a:cubicBezTo>
                    <a:pt x="58" y="93"/>
                    <a:pt x="57" y="100"/>
                    <a:pt x="65" y="103"/>
                  </a:cubicBezTo>
                  <a:cubicBezTo>
                    <a:pt x="73" y="106"/>
                    <a:pt x="81" y="101"/>
                    <a:pt x="80" y="113"/>
                  </a:cubicBezTo>
                  <a:cubicBezTo>
                    <a:pt x="79" y="125"/>
                    <a:pt x="73" y="137"/>
                    <a:pt x="61" y="140"/>
                  </a:cubicBezTo>
                  <a:cubicBezTo>
                    <a:pt x="48" y="143"/>
                    <a:pt x="33" y="141"/>
                    <a:pt x="30" y="153"/>
                  </a:cubicBezTo>
                  <a:cubicBezTo>
                    <a:pt x="28" y="166"/>
                    <a:pt x="53" y="174"/>
                    <a:pt x="50" y="190"/>
                  </a:cubicBezTo>
                  <a:cubicBezTo>
                    <a:pt x="47" y="207"/>
                    <a:pt x="44" y="209"/>
                    <a:pt x="30" y="218"/>
                  </a:cubicBezTo>
                  <a:cubicBezTo>
                    <a:pt x="17" y="226"/>
                    <a:pt x="2" y="229"/>
                    <a:pt x="1" y="249"/>
                  </a:cubicBezTo>
                  <a:cubicBezTo>
                    <a:pt x="0" y="268"/>
                    <a:pt x="12" y="296"/>
                    <a:pt x="30" y="297"/>
                  </a:cubicBezTo>
                  <a:cubicBezTo>
                    <a:pt x="47" y="297"/>
                    <a:pt x="56" y="279"/>
                    <a:pt x="74" y="269"/>
                  </a:cubicBezTo>
                  <a:cubicBezTo>
                    <a:pt x="92" y="260"/>
                    <a:pt x="142" y="246"/>
                    <a:pt x="145" y="222"/>
                  </a:cubicBezTo>
                  <a:cubicBezTo>
                    <a:pt x="149" y="199"/>
                    <a:pt x="127" y="200"/>
                    <a:pt x="118" y="197"/>
                  </a:cubicBezTo>
                  <a:close/>
                  <a:moveTo>
                    <a:pt x="351" y="243"/>
                  </a:moveTo>
                  <a:cubicBezTo>
                    <a:pt x="336" y="235"/>
                    <a:pt x="321" y="244"/>
                    <a:pt x="300" y="246"/>
                  </a:cubicBezTo>
                  <a:cubicBezTo>
                    <a:pt x="279" y="248"/>
                    <a:pt x="276" y="242"/>
                    <a:pt x="277" y="235"/>
                  </a:cubicBezTo>
                  <a:cubicBezTo>
                    <a:pt x="278" y="227"/>
                    <a:pt x="305" y="223"/>
                    <a:pt x="311" y="215"/>
                  </a:cubicBezTo>
                  <a:cubicBezTo>
                    <a:pt x="317" y="206"/>
                    <a:pt x="317" y="194"/>
                    <a:pt x="301" y="186"/>
                  </a:cubicBezTo>
                  <a:cubicBezTo>
                    <a:pt x="286" y="177"/>
                    <a:pt x="284" y="186"/>
                    <a:pt x="270" y="190"/>
                  </a:cubicBezTo>
                  <a:cubicBezTo>
                    <a:pt x="256" y="193"/>
                    <a:pt x="268" y="172"/>
                    <a:pt x="268" y="172"/>
                  </a:cubicBezTo>
                  <a:cubicBezTo>
                    <a:pt x="268" y="172"/>
                    <a:pt x="286" y="175"/>
                    <a:pt x="305" y="166"/>
                  </a:cubicBezTo>
                  <a:cubicBezTo>
                    <a:pt x="324" y="158"/>
                    <a:pt x="322" y="152"/>
                    <a:pt x="331" y="133"/>
                  </a:cubicBezTo>
                  <a:cubicBezTo>
                    <a:pt x="341" y="115"/>
                    <a:pt x="360" y="102"/>
                    <a:pt x="375" y="71"/>
                  </a:cubicBezTo>
                  <a:cubicBezTo>
                    <a:pt x="390" y="40"/>
                    <a:pt x="384" y="39"/>
                    <a:pt x="377" y="23"/>
                  </a:cubicBezTo>
                  <a:cubicBezTo>
                    <a:pt x="370" y="6"/>
                    <a:pt x="354" y="0"/>
                    <a:pt x="330" y="3"/>
                  </a:cubicBezTo>
                  <a:cubicBezTo>
                    <a:pt x="306" y="5"/>
                    <a:pt x="241" y="28"/>
                    <a:pt x="224" y="31"/>
                  </a:cubicBezTo>
                  <a:cubicBezTo>
                    <a:pt x="208" y="33"/>
                    <a:pt x="190" y="24"/>
                    <a:pt x="190" y="24"/>
                  </a:cubicBezTo>
                  <a:cubicBezTo>
                    <a:pt x="176" y="26"/>
                    <a:pt x="178" y="53"/>
                    <a:pt x="177" y="64"/>
                  </a:cubicBezTo>
                  <a:cubicBezTo>
                    <a:pt x="176" y="74"/>
                    <a:pt x="173" y="91"/>
                    <a:pt x="179" y="102"/>
                  </a:cubicBezTo>
                  <a:cubicBezTo>
                    <a:pt x="185" y="112"/>
                    <a:pt x="179" y="119"/>
                    <a:pt x="173" y="131"/>
                  </a:cubicBezTo>
                  <a:cubicBezTo>
                    <a:pt x="168" y="143"/>
                    <a:pt x="175" y="151"/>
                    <a:pt x="183" y="162"/>
                  </a:cubicBezTo>
                  <a:cubicBezTo>
                    <a:pt x="191" y="173"/>
                    <a:pt x="195" y="177"/>
                    <a:pt x="201" y="176"/>
                  </a:cubicBezTo>
                  <a:cubicBezTo>
                    <a:pt x="207" y="176"/>
                    <a:pt x="215" y="168"/>
                    <a:pt x="219" y="181"/>
                  </a:cubicBezTo>
                  <a:cubicBezTo>
                    <a:pt x="223" y="194"/>
                    <a:pt x="217" y="190"/>
                    <a:pt x="202" y="192"/>
                  </a:cubicBezTo>
                  <a:cubicBezTo>
                    <a:pt x="188" y="195"/>
                    <a:pt x="186" y="197"/>
                    <a:pt x="183" y="212"/>
                  </a:cubicBezTo>
                  <a:cubicBezTo>
                    <a:pt x="180" y="228"/>
                    <a:pt x="207" y="224"/>
                    <a:pt x="211" y="235"/>
                  </a:cubicBezTo>
                  <a:cubicBezTo>
                    <a:pt x="215" y="245"/>
                    <a:pt x="190" y="247"/>
                    <a:pt x="167" y="250"/>
                  </a:cubicBezTo>
                  <a:cubicBezTo>
                    <a:pt x="145" y="253"/>
                    <a:pt x="137" y="254"/>
                    <a:pt x="140" y="274"/>
                  </a:cubicBezTo>
                  <a:cubicBezTo>
                    <a:pt x="142" y="292"/>
                    <a:pt x="153" y="303"/>
                    <a:pt x="166" y="304"/>
                  </a:cubicBezTo>
                  <a:cubicBezTo>
                    <a:pt x="179" y="306"/>
                    <a:pt x="214" y="292"/>
                    <a:pt x="251" y="287"/>
                  </a:cubicBezTo>
                  <a:cubicBezTo>
                    <a:pt x="287" y="282"/>
                    <a:pt x="294" y="288"/>
                    <a:pt x="325" y="295"/>
                  </a:cubicBezTo>
                  <a:cubicBezTo>
                    <a:pt x="357" y="302"/>
                    <a:pt x="354" y="288"/>
                    <a:pt x="360" y="275"/>
                  </a:cubicBezTo>
                  <a:cubicBezTo>
                    <a:pt x="366" y="261"/>
                    <a:pt x="367" y="251"/>
                    <a:pt x="351" y="243"/>
                  </a:cubicBezTo>
                  <a:close/>
                  <a:moveTo>
                    <a:pt x="291" y="49"/>
                  </a:moveTo>
                  <a:cubicBezTo>
                    <a:pt x="299" y="45"/>
                    <a:pt x="309" y="42"/>
                    <a:pt x="313" y="48"/>
                  </a:cubicBezTo>
                  <a:cubicBezTo>
                    <a:pt x="316" y="55"/>
                    <a:pt x="309" y="67"/>
                    <a:pt x="303" y="69"/>
                  </a:cubicBezTo>
                  <a:cubicBezTo>
                    <a:pt x="298" y="71"/>
                    <a:pt x="289" y="76"/>
                    <a:pt x="284" y="66"/>
                  </a:cubicBezTo>
                  <a:cubicBezTo>
                    <a:pt x="280" y="56"/>
                    <a:pt x="291" y="49"/>
                    <a:pt x="291" y="49"/>
                  </a:cubicBezTo>
                  <a:close/>
                  <a:moveTo>
                    <a:pt x="229" y="68"/>
                  </a:moveTo>
                  <a:cubicBezTo>
                    <a:pt x="239" y="62"/>
                    <a:pt x="247" y="56"/>
                    <a:pt x="250" y="67"/>
                  </a:cubicBezTo>
                  <a:cubicBezTo>
                    <a:pt x="250" y="67"/>
                    <a:pt x="251" y="73"/>
                    <a:pt x="244" y="79"/>
                  </a:cubicBezTo>
                  <a:cubicBezTo>
                    <a:pt x="240" y="82"/>
                    <a:pt x="235" y="85"/>
                    <a:pt x="231" y="86"/>
                  </a:cubicBezTo>
                  <a:cubicBezTo>
                    <a:pt x="227" y="86"/>
                    <a:pt x="219" y="75"/>
                    <a:pt x="229" y="68"/>
                  </a:cubicBezTo>
                  <a:close/>
                  <a:moveTo>
                    <a:pt x="238" y="125"/>
                  </a:moveTo>
                  <a:cubicBezTo>
                    <a:pt x="231" y="130"/>
                    <a:pt x="221" y="135"/>
                    <a:pt x="219" y="126"/>
                  </a:cubicBezTo>
                  <a:cubicBezTo>
                    <a:pt x="218" y="117"/>
                    <a:pt x="222" y="111"/>
                    <a:pt x="230" y="111"/>
                  </a:cubicBezTo>
                  <a:cubicBezTo>
                    <a:pt x="238" y="111"/>
                    <a:pt x="243" y="107"/>
                    <a:pt x="245" y="117"/>
                  </a:cubicBezTo>
                  <a:cubicBezTo>
                    <a:pt x="245" y="117"/>
                    <a:pt x="244" y="122"/>
                    <a:pt x="238" y="125"/>
                  </a:cubicBezTo>
                  <a:close/>
                  <a:moveTo>
                    <a:pt x="270" y="111"/>
                  </a:moveTo>
                  <a:cubicBezTo>
                    <a:pt x="271" y="108"/>
                    <a:pt x="279" y="104"/>
                    <a:pt x="279" y="104"/>
                  </a:cubicBezTo>
                  <a:cubicBezTo>
                    <a:pt x="290" y="96"/>
                    <a:pt x="298" y="106"/>
                    <a:pt x="295" y="109"/>
                  </a:cubicBezTo>
                  <a:cubicBezTo>
                    <a:pt x="292" y="113"/>
                    <a:pt x="286" y="124"/>
                    <a:pt x="278" y="123"/>
                  </a:cubicBezTo>
                  <a:cubicBezTo>
                    <a:pt x="271" y="122"/>
                    <a:pt x="270" y="115"/>
                    <a:pt x="270" y="1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B46D8891-ADA0-4234-A958-C238E76B0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2979738"/>
              <a:ext cx="1474788" cy="1201738"/>
            </a:xfrm>
            <a:custGeom>
              <a:avLst/>
              <a:gdLst>
                <a:gd name="T0" fmla="*/ 157 w 348"/>
                <a:gd name="T1" fmla="*/ 37 h 282"/>
                <a:gd name="T2" fmla="*/ 209 w 348"/>
                <a:gd name="T3" fmla="*/ 25 h 282"/>
                <a:gd name="T4" fmla="*/ 271 w 348"/>
                <a:gd name="T5" fmla="*/ 2 h 282"/>
                <a:gd name="T6" fmla="*/ 303 w 348"/>
                <a:gd name="T7" fmla="*/ 40 h 282"/>
                <a:gd name="T8" fmla="*/ 279 w 348"/>
                <a:gd name="T9" fmla="*/ 70 h 282"/>
                <a:gd name="T10" fmla="*/ 261 w 348"/>
                <a:gd name="T11" fmla="*/ 84 h 282"/>
                <a:gd name="T12" fmla="*/ 233 w 348"/>
                <a:gd name="T13" fmla="*/ 96 h 282"/>
                <a:gd name="T14" fmla="*/ 236 w 348"/>
                <a:gd name="T15" fmla="*/ 125 h 282"/>
                <a:gd name="T16" fmla="*/ 233 w 348"/>
                <a:gd name="T17" fmla="*/ 179 h 282"/>
                <a:gd name="T18" fmla="*/ 299 w 348"/>
                <a:gd name="T19" fmla="*/ 169 h 282"/>
                <a:gd name="T20" fmla="*/ 338 w 348"/>
                <a:gd name="T21" fmla="*/ 197 h 282"/>
                <a:gd name="T22" fmla="*/ 323 w 348"/>
                <a:gd name="T23" fmla="*/ 238 h 282"/>
                <a:gd name="T24" fmla="*/ 180 w 348"/>
                <a:gd name="T25" fmla="*/ 236 h 282"/>
                <a:gd name="T26" fmla="*/ 67 w 348"/>
                <a:gd name="T27" fmla="*/ 261 h 282"/>
                <a:gd name="T28" fmla="*/ 14 w 348"/>
                <a:gd name="T29" fmla="*/ 256 h 282"/>
                <a:gd name="T30" fmla="*/ 34 w 348"/>
                <a:gd name="T31" fmla="*/ 205 h 282"/>
                <a:gd name="T32" fmla="*/ 130 w 348"/>
                <a:gd name="T33" fmla="*/ 175 h 282"/>
                <a:gd name="T34" fmla="*/ 154 w 348"/>
                <a:gd name="T35" fmla="*/ 111 h 282"/>
                <a:gd name="T36" fmla="*/ 125 w 348"/>
                <a:gd name="T37" fmla="*/ 110 h 282"/>
                <a:gd name="T38" fmla="*/ 114 w 348"/>
                <a:gd name="T39" fmla="*/ 92 h 282"/>
                <a:gd name="T40" fmla="*/ 104 w 348"/>
                <a:gd name="T41" fmla="*/ 66 h 282"/>
                <a:gd name="T42" fmla="*/ 112 w 348"/>
                <a:gd name="T43" fmla="*/ 30 h 282"/>
                <a:gd name="T44" fmla="*/ 157 w 348"/>
                <a:gd name="T45" fmla="*/ 3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8" h="282">
                  <a:moveTo>
                    <a:pt x="157" y="37"/>
                  </a:moveTo>
                  <a:cubicBezTo>
                    <a:pt x="157" y="37"/>
                    <a:pt x="189" y="33"/>
                    <a:pt x="209" y="25"/>
                  </a:cubicBezTo>
                  <a:cubicBezTo>
                    <a:pt x="230" y="17"/>
                    <a:pt x="256" y="0"/>
                    <a:pt x="271" y="2"/>
                  </a:cubicBezTo>
                  <a:cubicBezTo>
                    <a:pt x="286" y="4"/>
                    <a:pt x="304" y="22"/>
                    <a:pt x="303" y="40"/>
                  </a:cubicBezTo>
                  <a:cubicBezTo>
                    <a:pt x="302" y="58"/>
                    <a:pt x="286" y="63"/>
                    <a:pt x="279" y="70"/>
                  </a:cubicBezTo>
                  <a:cubicBezTo>
                    <a:pt x="272" y="76"/>
                    <a:pt x="268" y="81"/>
                    <a:pt x="261" y="84"/>
                  </a:cubicBezTo>
                  <a:cubicBezTo>
                    <a:pt x="254" y="87"/>
                    <a:pt x="237" y="84"/>
                    <a:pt x="233" y="96"/>
                  </a:cubicBezTo>
                  <a:cubicBezTo>
                    <a:pt x="229" y="109"/>
                    <a:pt x="239" y="112"/>
                    <a:pt x="236" y="125"/>
                  </a:cubicBezTo>
                  <a:cubicBezTo>
                    <a:pt x="233" y="138"/>
                    <a:pt x="214" y="180"/>
                    <a:pt x="233" y="179"/>
                  </a:cubicBezTo>
                  <a:cubicBezTo>
                    <a:pt x="252" y="178"/>
                    <a:pt x="281" y="168"/>
                    <a:pt x="299" y="169"/>
                  </a:cubicBezTo>
                  <a:cubicBezTo>
                    <a:pt x="317" y="171"/>
                    <a:pt x="332" y="177"/>
                    <a:pt x="338" y="197"/>
                  </a:cubicBezTo>
                  <a:cubicBezTo>
                    <a:pt x="344" y="216"/>
                    <a:pt x="348" y="232"/>
                    <a:pt x="323" y="238"/>
                  </a:cubicBezTo>
                  <a:cubicBezTo>
                    <a:pt x="298" y="244"/>
                    <a:pt x="246" y="225"/>
                    <a:pt x="180" y="236"/>
                  </a:cubicBezTo>
                  <a:cubicBezTo>
                    <a:pt x="113" y="246"/>
                    <a:pt x="84" y="253"/>
                    <a:pt x="67" y="261"/>
                  </a:cubicBezTo>
                  <a:cubicBezTo>
                    <a:pt x="49" y="268"/>
                    <a:pt x="24" y="282"/>
                    <a:pt x="14" y="256"/>
                  </a:cubicBezTo>
                  <a:cubicBezTo>
                    <a:pt x="3" y="230"/>
                    <a:pt x="0" y="213"/>
                    <a:pt x="34" y="205"/>
                  </a:cubicBezTo>
                  <a:cubicBezTo>
                    <a:pt x="68" y="198"/>
                    <a:pt x="99" y="194"/>
                    <a:pt x="130" y="175"/>
                  </a:cubicBezTo>
                  <a:cubicBezTo>
                    <a:pt x="161" y="157"/>
                    <a:pt x="163" y="119"/>
                    <a:pt x="154" y="111"/>
                  </a:cubicBezTo>
                  <a:cubicBezTo>
                    <a:pt x="145" y="103"/>
                    <a:pt x="133" y="107"/>
                    <a:pt x="125" y="110"/>
                  </a:cubicBezTo>
                  <a:cubicBezTo>
                    <a:pt x="117" y="114"/>
                    <a:pt x="112" y="103"/>
                    <a:pt x="114" y="92"/>
                  </a:cubicBezTo>
                  <a:cubicBezTo>
                    <a:pt x="116" y="81"/>
                    <a:pt x="107" y="80"/>
                    <a:pt x="104" y="66"/>
                  </a:cubicBezTo>
                  <a:cubicBezTo>
                    <a:pt x="100" y="52"/>
                    <a:pt x="92" y="32"/>
                    <a:pt x="112" y="30"/>
                  </a:cubicBezTo>
                  <a:cubicBezTo>
                    <a:pt x="133" y="28"/>
                    <a:pt x="130" y="39"/>
                    <a:pt x="157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66B78F3-7B31-4CAE-AA00-2FF75C84C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126" y="2932113"/>
              <a:ext cx="1541463" cy="1325563"/>
            </a:xfrm>
            <a:custGeom>
              <a:avLst/>
              <a:gdLst>
                <a:gd name="T0" fmla="*/ 43 w 364"/>
                <a:gd name="T1" fmla="*/ 112 h 311"/>
                <a:gd name="T2" fmla="*/ 44 w 364"/>
                <a:gd name="T3" fmla="*/ 139 h 311"/>
                <a:gd name="T4" fmla="*/ 81 w 364"/>
                <a:gd name="T5" fmla="*/ 155 h 311"/>
                <a:gd name="T6" fmla="*/ 108 w 364"/>
                <a:gd name="T7" fmla="*/ 155 h 311"/>
                <a:gd name="T8" fmla="*/ 69 w 364"/>
                <a:gd name="T9" fmla="*/ 212 h 311"/>
                <a:gd name="T10" fmla="*/ 22 w 364"/>
                <a:gd name="T11" fmla="*/ 249 h 311"/>
                <a:gd name="T12" fmla="*/ 4 w 364"/>
                <a:gd name="T13" fmla="*/ 269 h 311"/>
                <a:gd name="T14" fmla="*/ 20 w 364"/>
                <a:gd name="T15" fmla="*/ 281 h 311"/>
                <a:gd name="T16" fmla="*/ 74 w 364"/>
                <a:gd name="T17" fmla="*/ 273 h 311"/>
                <a:gd name="T18" fmla="*/ 147 w 364"/>
                <a:gd name="T19" fmla="*/ 213 h 311"/>
                <a:gd name="T20" fmla="*/ 161 w 364"/>
                <a:gd name="T21" fmla="*/ 190 h 311"/>
                <a:gd name="T22" fmla="*/ 209 w 364"/>
                <a:gd name="T23" fmla="*/ 233 h 311"/>
                <a:gd name="T24" fmla="*/ 241 w 364"/>
                <a:gd name="T25" fmla="*/ 280 h 311"/>
                <a:gd name="T26" fmla="*/ 266 w 364"/>
                <a:gd name="T27" fmla="*/ 299 h 311"/>
                <a:gd name="T28" fmla="*/ 341 w 364"/>
                <a:gd name="T29" fmla="*/ 297 h 311"/>
                <a:gd name="T30" fmla="*/ 359 w 364"/>
                <a:gd name="T31" fmla="*/ 260 h 311"/>
                <a:gd name="T32" fmla="*/ 265 w 364"/>
                <a:gd name="T33" fmla="*/ 222 h 311"/>
                <a:gd name="T34" fmla="*/ 218 w 364"/>
                <a:gd name="T35" fmla="*/ 175 h 311"/>
                <a:gd name="T36" fmla="*/ 194 w 364"/>
                <a:gd name="T37" fmla="*/ 125 h 311"/>
                <a:gd name="T38" fmla="*/ 252 w 364"/>
                <a:gd name="T39" fmla="*/ 99 h 311"/>
                <a:gd name="T40" fmla="*/ 281 w 364"/>
                <a:gd name="T41" fmla="*/ 58 h 311"/>
                <a:gd name="T42" fmla="*/ 235 w 364"/>
                <a:gd name="T43" fmla="*/ 48 h 311"/>
                <a:gd name="T44" fmla="*/ 190 w 364"/>
                <a:gd name="T45" fmla="*/ 73 h 311"/>
                <a:gd name="T46" fmla="*/ 189 w 364"/>
                <a:gd name="T47" fmla="*/ 17 h 311"/>
                <a:gd name="T48" fmla="*/ 153 w 364"/>
                <a:gd name="T49" fmla="*/ 11 h 311"/>
                <a:gd name="T50" fmla="*/ 130 w 364"/>
                <a:gd name="T51" fmla="*/ 19 h 311"/>
                <a:gd name="T52" fmla="*/ 122 w 364"/>
                <a:gd name="T53" fmla="*/ 76 h 311"/>
                <a:gd name="T54" fmla="*/ 97 w 364"/>
                <a:gd name="T55" fmla="*/ 94 h 311"/>
                <a:gd name="T56" fmla="*/ 43 w 364"/>
                <a:gd name="T57" fmla="*/ 11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4" h="311">
                  <a:moveTo>
                    <a:pt x="43" y="112"/>
                  </a:moveTo>
                  <a:cubicBezTo>
                    <a:pt x="43" y="112"/>
                    <a:pt x="33" y="125"/>
                    <a:pt x="44" y="139"/>
                  </a:cubicBezTo>
                  <a:cubicBezTo>
                    <a:pt x="56" y="153"/>
                    <a:pt x="69" y="158"/>
                    <a:pt x="81" y="155"/>
                  </a:cubicBezTo>
                  <a:cubicBezTo>
                    <a:pt x="93" y="153"/>
                    <a:pt x="110" y="145"/>
                    <a:pt x="108" y="155"/>
                  </a:cubicBezTo>
                  <a:cubicBezTo>
                    <a:pt x="106" y="165"/>
                    <a:pt x="87" y="197"/>
                    <a:pt x="69" y="212"/>
                  </a:cubicBezTo>
                  <a:cubicBezTo>
                    <a:pt x="51" y="227"/>
                    <a:pt x="41" y="238"/>
                    <a:pt x="22" y="249"/>
                  </a:cubicBezTo>
                  <a:cubicBezTo>
                    <a:pt x="3" y="261"/>
                    <a:pt x="0" y="263"/>
                    <a:pt x="4" y="269"/>
                  </a:cubicBezTo>
                  <a:cubicBezTo>
                    <a:pt x="7" y="275"/>
                    <a:pt x="16" y="276"/>
                    <a:pt x="20" y="281"/>
                  </a:cubicBezTo>
                  <a:cubicBezTo>
                    <a:pt x="23" y="286"/>
                    <a:pt x="33" y="299"/>
                    <a:pt x="74" y="273"/>
                  </a:cubicBezTo>
                  <a:cubicBezTo>
                    <a:pt x="116" y="248"/>
                    <a:pt x="138" y="225"/>
                    <a:pt x="147" y="213"/>
                  </a:cubicBezTo>
                  <a:cubicBezTo>
                    <a:pt x="156" y="201"/>
                    <a:pt x="161" y="190"/>
                    <a:pt x="161" y="190"/>
                  </a:cubicBezTo>
                  <a:cubicBezTo>
                    <a:pt x="161" y="190"/>
                    <a:pt x="190" y="210"/>
                    <a:pt x="209" y="233"/>
                  </a:cubicBezTo>
                  <a:cubicBezTo>
                    <a:pt x="227" y="256"/>
                    <a:pt x="236" y="272"/>
                    <a:pt x="241" y="280"/>
                  </a:cubicBezTo>
                  <a:cubicBezTo>
                    <a:pt x="246" y="288"/>
                    <a:pt x="243" y="295"/>
                    <a:pt x="266" y="299"/>
                  </a:cubicBezTo>
                  <a:cubicBezTo>
                    <a:pt x="289" y="303"/>
                    <a:pt x="319" y="311"/>
                    <a:pt x="341" y="297"/>
                  </a:cubicBezTo>
                  <a:cubicBezTo>
                    <a:pt x="364" y="283"/>
                    <a:pt x="359" y="260"/>
                    <a:pt x="359" y="260"/>
                  </a:cubicBezTo>
                  <a:cubicBezTo>
                    <a:pt x="359" y="260"/>
                    <a:pt x="301" y="252"/>
                    <a:pt x="265" y="222"/>
                  </a:cubicBezTo>
                  <a:cubicBezTo>
                    <a:pt x="229" y="191"/>
                    <a:pt x="227" y="186"/>
                    <a:pt x="218" y="175"/>
                  </a:cubicBezTo>
                  <a:cubicBezTo>
                    <a:pt x="209" y="164"/>
                    <a:pt x="176" y="137"/>
                    <a:pt x="194" y="125"/>
                  </a:cubicBezTo>
                  <a:cubicBezTo>
                    <a:pt x="211" y="112"/>
                    <a:pt x="226" y="110"/>
                    <a:pt x="252" y="99"/>
                  </a:cubicBezTo>
                  <a:cubicBezTo>
                    <a:pt x="278" y="88"/>
                    <a:pt x="296" y="73"/>
                    <a:pt x="281" y="58"/>
                  </a:cubicBezTo>
                  <a:cubicBezTo>
                    <a:pt x="267" y="43"/>
                    <a:pt x="253" y="39"/>
                    <a:pt x="235" y="48"/>
                  </a:cubicBezTo>
                  <a:cubicBezTo>
                    <a:pt x="217" y="57"/>
                    <a:pt x="190" y="73"/>
                    <a:pt x="190" y="73"/>
                  </a:cubicBezTo>
                  <a:cubicBezTo>
                    <a:pt x="190" y="73"/>
                    <a:pt x="206" y="31"/>
                    <a:pt x="189" y="17"/>
                  </a:cubicBezTo>
                  <a:cubicBezTo>
                    <a:pt x="170" y="1"/>
                    <a:pt x="169" y="12"/>
                    <a:pt x="153" y="11"/>
                  </a:cubicBezTo>
                  <a:cubicBezTo>
                    <a:pt x="145" y="11"/>
                    <a:pt x="136" y="0"/>
                    <a:pt x="130" y="19"/>
                  </a:cubicBezTo>
                  <a:cubicBezTo>
                    <a:pt x="124" y="37"/>
                    <a:pt x="126" y="61"/>
                    <a:pt x="122" y="76"/>
                  </a:cubicBezTo>
                  <a:cubicBezTo>
                    <a:pt x="118" y="90"/>
                    <a:pt x="117" y="95"/>
                    <a:pt x="97" y="94"/>
                  </a:cubicBezTo>
                  <a:cubicBezTo>
                    <a:pt x="78" y="93"/>
                    <a:pt x="54" y="92"/>
                    <a:pt x="43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A3A68B6F-FF8D-4FD9-B407-20F7E2A54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563" y="2562225"/>
              <a:ext cx="1296988" cy="1773238"/>
            </a:xfrm>
            <a:custGeom>
              <a:avLst/>
              <a:gdLst>
                <a:gd name="T0" fmla="*/ 45 w 306"/>
                <a:gd name="T1" fmla="*/ 171 h 416"/>
                <a:gd name="T2" fmla="*/ 59 w 306"/>
                <a:gd name="T3" fmla="*/ 125 h 416"/>
                <a:gd name="T4" fmla="*/ 79 w 306"/>
                <a:gd name="T5" fmla="*/ 46 h 416"/>
                <a:gd name="T6" fmla="*/ 100 w 306"/>
                <a:gd name="T7" fmla="*/ 161 h 416"/>
                <a:gd name="T8" fmla="*/ 150 w 306"/>
                <a:gd name="T9" fmla="*/ 143 h 416"/>
                <a:gd name="T10" fmla="*/ 129 w 306"/>
                <a:gd name="T11" fmla="*/ 145 h 416"/>
                <a:gd name="T12" fmla="*/ 112 w 306"/>
                <a:gd name="T13" fmla="*/ 147 h 416"/>
                <a:gd name="T14" fmla="*/ 95 w 306"/>
                <a:gd name="T15" fmla="*/ 46 h 416"/>
                <a:gd name="T16" fmla="*/ 116 w 306"/>
                <a:gd name="T17" fmla="*/ 90 h 416"/>
                <a:gd name="T18" fmla="*/ 136 w 306"/>
                <a:gd name="T19" fmla="*/ 99 h 416"/>
                <a:gd name="T20" fmla="*/ 148 w 306"/>
                <a:gd name="T21" fmla="*/ 82 h 416"/>
                <a:gd name="T22" fmla="*/ 122 w 306"/>
                <a:gd name="T23" fmla="*/ 70 h 416"/>
                <a:gd name="T24" fmla="*/ 124 w 306"/>
                <a:gd name="T25" fmla="*/ 32 h 416"/>
                <a:gd name="T26" fmla="*/ 161 w 306"/>
                <a:gd name="T27" fmla="*/ 6 h 416"/>
                <a:gd name="T28" fmla="*/ 177 w 306"/>
                <a:gd name="T29" fmla="*/ 47 h 416"/>
                <a:gd name="T30" fmla="*/ 161 w 306"/>
                <a:gd name="T31" fmla="*/ 123 h 416"/>
                <a:gd name="T32" fmla="*/ 183 w 306"/>
                <a:gd name="T33" fmla="*/ 110 h 416"/>
                <a:gd name="T34" fmla="*/ 194 w 306"/>
                <a:gd name="T35" fmla="*/ 82 h 416"/>
                <a:gd name="T36" fmla="*/ 206 w 306"/>
                <a:gd name="T37" fmla="*/ 33 h 416"/>
                <a:gd name="T38" fmla="*/ 259 w 306"/>
                <a:gd name="T39" fmla="*/ 15 h 416"/>
                <a:gd name="T40" fmla="*/ 237 w 306"/>
                <a:gd name="T41" fmla="*/ 99 h 416"/>
                <a:gd name="T42" fmla="*/ 286 w 306"/>
                <a:gd name="T43" fmla="*/ 132 h 416"/>
                <a:gd name="T44" fmla="*/ 245 w 306"/>
                <a:gd name="T45" fmla="*/ 194 h 416"/>
                <a:gd name="T46" fmla="*/ 178 w 306"/>
                <a:gd name="T47" fmla="*/ 257 h 416"/>
                <a:gd name="T48" fmla="*/ 244 w 306"/>
                <a:gd name="T49" fmla="*/ 279 h 416"/>
                <a:gd name="T50" fmla="*/ 179 w 306"/>
                <a:gd name="T51" fmla="*/ 315 h 416"/>
                <a:gd name="T52" fmla="*/ 125 w 306"/>
                <a:gd name="T53" fmla="*/ 412 h 416"/>
                <a:gd name="T54" fmla="*/ 83 w 306"/>
                <a:gd name="T55" fmla="*/ 390 h 416"/>
                <a:gd name="T56" fmla="*/ 99 w 306"/>
                <a:gd name="T57" fmla="*/ 370 h 416"/>
                <a:gd name="T58" fmla="*/ 126 w 306"/>
                <a:gd name="T59" fmla="*/ 324 h 416"/>
                <a:gd name="T60" fmla="*/ 41 w 306"/>
                <a:gd name="T61" fmla="*/ 315 h 416"/>
                <a:gd name="T62" fmla="*/ 102 w 306"/>
                <a:gd name="T63" fmla="*/ 283 h 416"/>
                <a:gd name="T64" fmla="*/ 117 w 306"/>
                <a:gd name="T65" fmla="*/ 244 h 416"/>
                <a:gd name="T66" fmla="*/ 87 w 306"/>
                <a:gd name="T67" fmla="*/ 211 h 416"/>
                <a:gd name="T68" fmla="*/ 177 w 306"/>
                <a:gd name="T69" fmla="*/ 182 h 416"/>
                <a:gd name="T70" fmla="*/ 217 w 306"/>
                <a:gd name="T71" fmla="*/ 164 h 416"/>
                <a:gd name="T72" fmla="*/ 63 w 306"/>
                <a:gd name="T73" fmla="*/ 210 h 416"/>
                <a:gd name="T74" fmla="*/ 6 w 306"/>
                <a:gd name="T75" fmla="*/ 214 h 416"/>
                <a:gd name="T76" fmla="*/ 38 w 306"/>
                <a:gd name="T77" fmla="*/ 144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6" h="416">
                  <a:moveTo>
                    <a:pt x="38" y="144"/>
                  </a:moveTo>
                  <a:cubicBezTo>
                    <a:pt x="38" y="144"/>
                    <a:pt x="40" y="167"/>
                    <a:pt x="45" y="171"/>
                  </a:cubicBezTo>
                  <a:cubicBezTo>
                    <a:pt x="49" y="175"/>
                    <a:pt x="61" y="173"/>
                    <a:pt x="66" y="168"/>
                  </a:cubicBezTo>
                  <a:cubicBezTo>
                    <a:pt x="71" y="162"/>
                    <a:pt x="60" y="141"/>
                    <a:pt x="59" y="125"/>
                  </a:cubicBezTo>
                  <a:cubicBezTo>
                    <a:pt x="57" y="109"/>
                    <a:pt x="45" y="46"/>
                    <a:pt x="53" y="42"/>
                  </a:cubicBezTo>
                  <a:cubicBezTo>
                    <a:pt x="61" y="39"/>
                    <a:pt x="74" y="35"/>
                    <a:pt x="79" y="46"/>
                  </a:cubicBezTo>
                  <a:cubicBezTo>
                    <a:pt x="83" y="58"/>
                    <a:pt x="87" y="149"/>
                    <a:pt x="87" y="154"/>
                  </a:cubicBezTo>
                  <a:cubicBezTo>
                    <a:pt x="87" y="160"/>
                    <a:pt x="93" y="163"/>
                    <a:pt x="100" y="161"/>
                  </a:cubicBezTo>
                  <a:cubicBezTo>
                    <a:pt x="106" y="158"/>
                    <a:pt x="139" y="152"/>
                    <a:pt x="143" y="152"/>
                  </a:cubicBezTo>
                  <a:cubicBezTo>
                    <a:pt x="148" y="151"/>
                    <a:pt x="153" y="148"/>
                    <a:pt x="150" y="143"/>
                  </a:cubicBezTo>
                  <a:cubicBezTo>
                    <a:pt x="148" y="137"/>
                    <a:pt x="141" y="135"/>
                    <a:pt x="137" y="141"/>
                  </a:cubicBezTo>
                  <a:cubicBezTo>
                    <a:pt x="133" y="146"/>
                    <a:pt x="129" y="145"/>
                    <a:pt x="129" y="145"/>
                  </a:cubicBezTo>
                  <a:cubicBezTo>
                    <a:pt x="129" y="145"/>
                    <a:pt x="132" y="129"/>
                    <a:pt x="125" y="134"/>
                  </a:cubicBezTo>
                  <a:cubicBezTo>
                    <a:pt x="118" y="138"/>
                    <a:pt x="118" y="142"/>
                    <a:pt x="112" y="147"/>
                  </a:cubicBezTo>
                  <a:cubicBezTo>
                    <a:pt x="105" y="152"/>
                    <a:pt x="98" y="142"/>
                    <a:pt x="100" y="130"/>
                  </a:cubicBezTo>
                  <a:cubicBezTo>
                    <a:pt x="101" y="117"/>
                    <a:pt x="89" y="49"/>
                    <a:pt x="95" y="46"/>
                  </a:cubicBezTo>
                  <a:cubicBezTo>
                    <a:pt x="102" y="42"/>
                    <a:pt x="108" y="47"/>
                    <a:pt x="109" y="57"/>
                  </a:cubicBezTo>
                  <a:cubicBezTo>
                    <a:pt x="110" y="67"/>
                    <a:pt x="115" y="83"/>
                    <a:pt x="116" y="90"/>
                  </a:cubicBezTo>
                  <a:cubicBezTo>
                    <a:pt x="116" y="97"/>
                    <a:pt x="120" y="102"/>
                    <a:pt x="123" y="101"/>
                  </a:cubicBezTo>
                  <a:cubicBezTo>
                    <a:pt x="126" y="101"/>
                    <a:pt x="133" y="97"/>
                    <a:pt x="136" y="99"/>
                  </a:cubicBezTo>
                  <a:cubicBezTo>
                    <a:pt x="139" y="102"/>
                    <a:pt x="137" y="114"/>
                    <a:pt x="145" y="107"/>
                  </a:cubicBezTo>
                  <a:cubicBezTo>
                    <a:pt x="153" y="100"/>
                    <a:pt x="160" y="83"/>
                    <a:pt x="148" y="82"/>
                  </a:cubicBezTo>
                  <a:cubicBezTo>
                    <a:pt x="136" y="81"/>
                    <a:pt x="129" y="89"/>
                    <a:pt x="129" y="89"/>
                  </a:cubicBezTo>
                  <a:cubicBezTo>
                    <a:pt x="129" y="89"/>
                    <a:pt x="116" y="85"/>
                    <a:pt x="122" y="70"/>
                  </a:cubicBezTo>
                  <a:cubicBezTo>
                    <a:pt x="128" y="56"/>
                    <a:pt x="132" y="62"/>
                    <a:pt x="132" y="56"/>
                  </a:cubicBezTo>
                  <a:cubicBezTo>
                    <a:pt x="132" y="50"/>
                    <a:pt x="116" y="41"/>
                    <a:pt x="124" y="32"/>
                  </a:cubicBezTo>
                  <a:cubicBezTo>
                    <a:pt x="132" y="23"/>
                    <a:pt x="141" y="46"/>
                    <a:pt x="149" y="35"/>
                  </a:cubicBezTo>
                  <a:cubicBezTo>
                    <a:pt x="157" y="23"/>
                    <a:pt x="149" y="11"/>
                    <a:pt x="161" y="6"/>
                  </a:cubicBezTo>
                  <a:cubicBezTo>
                    <a:pt x="174" y="0"/>
                    <a:pt x="198" y="10"/>
                    <a:pt x="190" y="23"/>
                  </a:cubicBezTo>
                  <a:cubicBezTo>
                    <a:pt x="182" y="36"/>
                    <a:pt x="177" y="36"/>
                    <a:pt x="177" y="47"/>
                  </a:cubicBezTo>
                  <a:cubicBezTo>
                    <a:pt x="177" y="59"/>
                    <a:pt x="184" y="67"/>
                    <a:pt x="182" y="79"/>
                  </a:cubicBezTo>
                  <a:cubicBezTo>
                    <a:pt x="181" y="90"/>
                    <a:pt x="159" y="112"/>
                    <a:pt x="161" y="123"/>
                  </a:cubicBezTo>
                  <a:cubicBezTo>
                    <a:pt x="164" y="134"/>
                    <a:pt x="186" y="144"/>
                    <a:pt x="192" y="136"/>
                  </a:cubicBezTo>
                  <a:cubicBezTo>
                    <a:pt x="199" y="128"/>
                    <a:pt x="179" y="119"/>
                    <a:pt x="183" y="110"/>
                  </a:cubicBezTo>
                  <a:cubicBezTo>
                    <a:pt x="187" y="102"/>
                    <a:pt x="189" y="104"/>
                    <a:pt x="193" y="98"/>
                  </a:cubicBezTo>
                  <a:cubicBezTo>
                    <a:pt x="197" y="93"/>
                    <a:pt x="189" y="88"/>
                    <a:pt x="194" y="82"/>
                  </a:cubicBezTo>
                  <a:cubicBezTo>
                    <a:pt x="199" y="77"/>
                    <a:pt x="207" y="70"/>
                    <a:pt x="209" y="63"/>
                  </a:cubicBezTo>
                  <a:cubicBezTo>
                    <a:pt x="211" y="55"/>
                    <a:pt x="197" y="42"/>
                    <a:pt x="206" y="33"/>
                  </a:cubicBezTo>
                  <a:cubicBezTo>
                    <a:pt x="214" y="24"/>
                    <a:pt x="225" y="24"/>
                    <a:pt x="233" y="17"/>
                  </a:cubicBezTo>
                  <a:cubicBezTo>
                    <a:pt x="242" y="10"/>
                    <a:pt x="246" y="4"/>
                    <a:pt x="259" y="15"/>
                  </a:cubicBezTo>
                  <a:cubicBezTo>
                    <a:pt x="272" y="26"/>
                    <a:pt x="274" y="36"/>
                    <a:pt x="261" y="49"/>
                  </a:cubicBezTo>
                  <a:cubicBezTo>
                    <a:pt x="249" y="63"/>
                    <a:pt x="241" y="77"/>
                    <a:pt x="237" y="99"/>
                  </a:cubicBezTo>
                  <a:cubicBezTo>
                    <a:pt x="233" y="121"/>
                    <a:pt x="230" y="135"/>
                    <a:pt x="246" y="127"/>
                  </a:cubicBezTo>
                  <a:cubicBezTo>
                    <a:pt x="262" y="118"/>
                    <a:pt x="274" y="125"/>
                    <a:pt x="286" y="132"/>
                  </a:cubicBezTo>
                  <a:cubicBezTo>
                    <a:pt x="298" y="139"/>
                    <a:pt x="306" y="169"/>
                    <a:pt x="296" y="180"/>
                  </a:cubicBezTo>
                  <a:cubicBezTo>
                    <a:pt x="285" y="192"/>
                    <a:pt x="263" y="192"/>
                    <a:pt x="245" y="194"/>
                  </a:cubicBezTo>
                  <a:cubicBezTo>
                    <a:pt x="226" y="196"/>
                    <a:pt x="214" y="195"/>
                    <a:pt x="195" y="218"/>
                  </a:cubicBezTo>
                  <a:cubicBezTo>
                    <a:pt x="176" y="241"/>
                    <a:pt x="165" y="257"/>
                    <a:pt x="178" y="257"/>
                  </a:cubicBezTo>
                  <a:cubicBezTo>
                    <a:pt x="191" y="256"/>
                    <a:pt x="196" y="243"/>
                    <a:pt x="213" y="248"/>
                  </a:cubicBezTo>
                  <a:cubicBezTo>
                    <a:pt x="230" y="254"/>
                    <a:pt x="247" y="271"/>
                    <a:pt x="244" y="279"/>
                  </a:cubicBezTo>
                  <a:cubicBezTo>
                    <a:pt x="241" y="286"/>
                    <a:pt x="228" y="296"/>
                    <a:pt x="212" y="298"/>
                  </a:cubicBezTo>
                  <a:cubicBezTo>
                    <a:pt x="196" y="301"/>
                    <a:pt x="185" y="301"/>
                    <a:pt x="179" y="315"/>
                  </a:cubicBezTo>
                  <a:cubicBezTo>
                    <a:pt x="172" y="329"/>
                    <a:pt x="181" y="346"/>
                    <a:pt x="175" y="372"/>
                  </a:cubicBezTo>
                  <a:cubicBezTo>
                    <a:pt x="168" y="398"/>
                    <a:pt x="149" y="408"/>
                    <a:pt x="125" y="412"/>
                  </a:cubicBezTo>
                  <a:cubicBezTo>
                    <a:pt x="100" y="416"/>
                    <a:pt x="96" y="416"/>
                    <a:pt x="93" y="407"/>
                  </a:cubicBezTo>
                  <a:cubicBezTo>
                    <a:pt x="91" y="398"/>
                    <a:pt x="89" y="395"/>
                    <a:pt x="83" y="390"/>
                  </a:cubicBezTo>
                  <a:cubicBezTo>
                    <a:pt x="78" y="385"/>
                    <a:pt x="70" y="379"/>
                    <a:pt x="70" y="379"/>
                  </a:cubicBezTo>
                  <a:cubicBezTo>
                    <a:pt x="70" y="379"/>
                    <a:pt x="89" y="369"/>
                    <a:pt x="99" y="370"/>
                  </a:cubicBezTo>
                  <a:cubicBezTo>
                    <a:pt x="109" y="370"/>
                    <a:pt x="119" y="367"/>
                    <a:pt x="126" y="355"/>
                  </a:cubicBezTo>
                  <a:cubicBezTo>
                    <a:pt x="134" y="344"/>
                    <a:pt x="140" y="323"/>
                    <a:pt x="126" y="324"/>
                  </a:cubicBezTo>
                  <a:cubicBezTo>
                    <a:pt x="112" y="325"/>
                    <a:pt x="72" y="336"/>
                    <a:pt x="60" y="337"/>
                  </a:cubicBezTo>
                  <a:cubicBezTo>
                    <a:pt x="48" y="338"/>
                    <a:pt x="39" y="333"/>
                    <a:pt x="41" y="315"/>
                  </a:cubicBezTo>
                  <a:cubicBezTo>
                    <a:pt x="42" y="298"/>
                    <a:pt x="40" y="289"/>
                    <a:pt x="58" y="289"/>
                  </a:cubicBezTo>
                  <a:cubicBezTo>
                    <a:pt x="76" y="288"/>
                    <a:pt x="91" y="287"/>
                    <a:pt x="102" y="283"/>
                  </a:cubicBezTo>
                  <a:cubicBezTo>
                    <a:pt x="112" y="280"/>
                    <a:pt x="118" y="279"/>
                    <a:pt x="121" y="266"/>
                  </a:cubicBezTo>
                  <a:cubicBezTo>
                    <a:pt x="124" y="253"/>
                    <a:pt x="131" y="238"/>
                    <a:pt x="117" y="244"/>
                  </a:cubicBezTo>
                  <a:cubicBezTo>
                    <a:pt x="102" y="251"/>
                    <a:pt x="96" y="259"/>
                    <a:pt x="84" y="257"/>
                  </a:cubicBezTo>
                  <a:cubicBezTo>
                    <a:pt x="72" y="256"/>
                    <a:pt x="70" y="224"/>
                    <a:pt x="87" y="211"/>
                  </a:cubicBezTo>
                  <a:cubicBezTo>
                    <a:pt x="105" y="199"/>
                    <a:pt x="133" y="198"/>
                    <a:pt x="142" y="194"/>
                  </a:cubicBezTo>
                  <a:cubicBezTo>
                    <a:pt x="151" y="191"/>
                    <a:pt x="162" y="178"/>
                    <a:pt x="177" y="182"/>
                  </a:cubicBezTo>
                  <a:cubicBezTo>
                    <a:pt x="192" y="185"/>
                    <a:pt x="208" y="186"/>
                    <a:pt x="218" y="179"/>
                  </a:cubicBezTo>
                  <a:cubicBezTo>
                    <a:pt x="227" y="172"/>
                    <a:pt x="236" y="163"/>
                    <a:pt x="217" y="164"/>
                  </a:cubicBezTo>
                  <a:cubicBezTo>
                    <a:pt x="199" y="165"/>
                    <a:pt x="141" y="177"/>
                    <a:pt x="120" y="181"/>
                  </a:cubicBezTo>
                  <a:cubicBezTo>
                    <a:pt x="100" y="186"/>
                    <a:pt x="76" y="193"/>
                    <a:pt x="63" y="210"/>
                  </a:cubicBezTo>
                  <a:cubicBezTo>
                    <a:pt x="50" y="226"/>
                    <a:pt x="43" y="243"/>
                    <a:pt x="25" y="245"/>
                  </a:cubicBezTo>
                  <a:cubicBezTo>
                    <a:pt x="8" y="247"/>
                    <a:pt x="8" y="233"/>
                    <a:pt x="6" y="214"/>
                  </a:cubicBezTo>
                  <a:cubicBezTo>
                    <a:pt x="4" y="195"/>
                    <a:pt x="0" y="189"/>
                    <a:pt x="11" y="175"/>
                  </a:cubicBezTo>
                  <a:cubicBezTo>
                    <a:pt x="21" y="161"/>
                    <a:pt x="27" y="159"/>
                    <a:pt x="38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91EAEF0-A09B-4F98-A560-BE9A02846C8C}"/>
              </a:ext>
            </a:extLst>
          </p:cNvPr>
          <p:cNvGrpSpPr/>
          <p:nvPr/>
        </p:nvGrpSpPr>
        <p:grpSpPr>
          <a:xfrm>
            <a:off x="4865571" y="6304020"/>
            <a:ext cx="2460857" cy="104022"/>
            <a:chOff x="946151" y="3211513"/>
            <a:chExt cx="10290175" cy="434975"/>
          </a:xfrm>
          <a:solidFill>
            <a:schemeClr val="bg2">
              <a:lumMod val="50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ACBE0E30-8958-4CBC-BFBF-C7D5A92C6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151" y="3219450"/>
              <a:ext cx="317500" cy="419100"/>
            </a:xfrm>
            <a:custGeom>
              <a:avLst/>
              <a:gdLst>
                <a:gd name="T0" fmla="*/ 0 w 75"/>
                <a:gd name="T1" fmla="*/ 96 h 96"/>
                <a:gd name="T2" fmla="*/ 0 w 75"/>
                <a:gd name="T3" fmla="*/ 0 h 96"/>
                <a:gd name="T4" fmla="*/ 43 w 75"/>
                <a:gd name="T5" fmla="*/ 0 h 96"/>
                <a:gd name="T6" fmla="*/ 69 w 75"/>
                <a:gd name="T7" fmla="*/ 25 h 96"/>
                <a:gd name="T8" fmla="*/ 57 w 75"/>
                <a:gd name="T9" fmla="*/ 44 h 96"/>
                <a:gd name="T10" fmla="*/ 75 w 75"/>
                <a:gd name="T11" fmla="*/ 68 h 96"/>
                <a:gd name="T12" fmla="*/ 42 w 75"/>
                <a:gd name="T13" fmla="*/ 96 h 96"/>
                <a:gd name="T14" fmla="*/ 0 w 75"/>
                <a:gd name="T15" fmla="*/ 96 h 96"/>
                <a:gd name="T16" fmla="*/ 13 w 75"/>
                <a:gd name="T17" fmla="*/ 11 h 96"/>
                <a:gd name="T18" fmla="*/ 13 w 75"/>
                <a:gd name="T19" fmla="*/ 41 h 96"/>
                <a:gd name="T20" fmla="*/ 36 w 75"/>
                <a:gd name="T21" fmla="*/ 41 h 96"/>
                <a:gd name="T22" fmla="*/ 56 w 75"/>
                <a:gd name="T23" fmla="*/ 25 h 96"/>
                <a:gd name="T24" fmla="*/ 36 w 75"/>
                <a:gd name="T25" fmla="*/ 11 h 96"/>
                <a:gd name="T26" fmla="*/ 13 w 75"/>
                <a:gd name="T27" fmla="*/ 11 h 96"/>
                <a:gd name="T28" fmla="*/ 13 w 75"/>
                <a:gd name="T29" fmla="*/ 52 h 96"/>
                <a:gd name="T30" fmla="*/ 13 w 75"/>
                <a:gd name="T31" fmla="*/ 85 h 96"/>
                <a:gd name="T32" fmla="*/ 41 w 75"/>
                <a:gd name="T33" fmla="*/ 85 h 96"/>
                <a:gd name="T34" fmla="*/ 62 w 75"/>
                <a:gd name="T35" fmla="*/ 68 h 96"/>
                <a:gd name="T36" fmla="*/ 39 w 75"/>
                <a:gd name="T37" fmla="*/ 52 h 96"/>
                <a:gd name="T38" fmla="*/ 13 w 75"/>
                <a:gd name="T3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0" y="1"/>
                    <a:pt x="68" y="9"/>
                    <a:pt x="69" y="25"/>
                  </a:cubicBezTo>
                  <a:cubicBezTo>
                    <a:pt x="69" y="34"/>
                    <a:pt x="65" y="41"/>
                    <a:pt x="57" y="44"/>
                  </a:cubicBezTo>
                  <a:cubicBezTo>
                    <a:pt x="69" y="49"/>
                    <a:pt x="75" y="57"/>
                    <a:pt x="75" y="68"/>
                  </a:cubicBezTo>
                  <a:cubicBezTo>
                    <a:pt x="73" y="86"/>
                    <a:pt x="62" y="96"/>
                    <a:pt x="42" y="96"/>
                  </a:cubicBezTo>
                  <a:lnTo>
                    <a:pt x="0" y="96"/>
                  </a:lnTo>
                  <a:close/>
                  <a:moveTo>
                    <a:pt x="13" y="11"/>
                  </a:moveTo>
                  <a:cubicBezTo>
                    <a:pt x="13" y="41"/>
                    <a:pt x="13" y="41"/>
                    <a:pt x="13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50" y="41"/>
                    <a:pt x="56" y="36"/>
                    <a:pt x="56" y="25"/>
                  </a:cubicBezTo>
                  <a:cubicBezTo>
                    <a:pt x="56" y="16"/>
                    <a:pt x="50" y="11"/>
                    <a:pt x="36" y="11"/>
                  </a:cubicBezTo>
                  <a:lnTo>
                    <a:pt x="13" y="11"/>
                  </a:lnTo>
                  <a:close/>
                  <a:moveTo>
                    <a:pt x="13" y="52"/>
                  </a:moveTo>
                  <a:cubicBezTo>
                    <a:pt x="13" y="85"/>
                    <a:pt x="13" y="85"/>
                    <a:pt x="13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54" y="85"/>
                    <a:pt x="61" y="79"/>
                    <a:pt x="62" y="68"/>
                  </a:cubicBezTo>
                  <a:cubicBezTo>
                    <a:pt x="62" y="57"/>
                    <a:pt x="54" y="52"/>
                    <a:pt x="39" y="52"/>
                  </a:cubicBezTo>
                  <a:lnTo>
                    <a:pt x="13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F04C88AC-D983-429E-B9B9-30C21B5B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913" y="3219450"/>
              <a:ext cx="301625" cy="419100"/>
            </a:xfrm>
            <a:custGeom>
              <a:avLst/>
              <a:gdLst>
                <a:gd name="T0" fmla="*/ 190 w 190"/>
                <a:gd name="T1" fmla="*/ 234 h 264"/>
                <a:gd name="T2" fmla="*/ 190 w 190"/>
                <a:gd name="T3" fmla="*/ 264 h 264"/>
                <a:gd name="T4" fmla="*/ 0 w 190"/>
                <a:gd name="T5" fmla="*/ 264 h 264"/>
                <a:gd name="T6" fmla="*/ 0 w 190"/>
                <a:gd name="T7" fmla="*/ 0 h 264"/>
                <a:gd name="T8" fmla="*/ 187 w 190"/>
                <a:gd name="T9" fmla="*/ 0 h 264"/>
                <a:gd name="T10" fmla="*/ 187 w 190"/>
                <a:gd name="T11" fmla="*/ 30 h 264"/>
                <a:gd name="T12" fmla="*/ 35 w 190"/>
                <a:gd name="T13" fmla="*/ 30 h 264"/>
                <a:gd name="T14" fmla="*/ 35 w 190"/>
                <a:gd name="T15" fmla="*/ 113 h 264"/>
                <a:gd name="T16" fmla="*/ 174 w 190"/>
                <a:gd name="T17" fmla="*/ 113 h 264"/>
                <a:gd name="T18" fmla="*/ 174 w 190"/>
                <a:gd name="T19" fmla="*/ 146 h 264"/>
                <a:gd name="T20" fmla="*/ 35 w 190"/>
                <a:gd name="T21" fmla="*/ 146 h 264"/>
                <a:gd name="T22" fmla="*/ 35 w 190"/>
                <a:gd name="T23" fmla="*/ 234 h 264"/>
                <a:gd name="T24" fmla="*/ 190 w 190"/>
                <a:gd name="T25" fmla="*/ 23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264">
                  <a:moveTo>
                    <a:pt x="190" y="234"/>
                  </a:moveTo>
                  <a:lnTo>
                    <a:pt x="190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0"/>
                  </a:lnTo>
                  <a:lnTo>
                    <a:pt x="35" y="30"/>
                  </a:lnTo>
                  <a:lnTo>
                    <a:pt x="35" y="113"/>
                  </a:lnTo>
                  <a:lnTo>
                    <a:pt x="174" y="113"/>
                  </a:lnTo>
                  <a:lnTo>
                    <a:pt x="174" y="146"/>
                  </a:lnTo>
                  <a:lnTo>
                    <a:pt x="35" y="146"/>
                  </a:lnTo>
                  <a:lnTo>
                    <a:pt x="35" y="234"/>
                  </a:lnTo>
                  <a:lnTo>
                    <a:pt x="190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92D11A1E-512B-45F9-B065-A25AE1AAF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8" y="3219450"/>
              <a:ext cx="58738" cy="419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0B96C0DB-D76B-4F00-901F-38CD9519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213" y="3219450"/>
              <a:ext cx="233363" cy="427038"/>
            </a:xfrm>
            <a:custGeom>
              <a:avLst/>
              <a:gdLst>
                <a:gd name="T0" fmla="*/ 0 w 55"/>
                <a:gd name="T1" fmla="*/ 65 h 98"/>
                <a:gd name="T2" fmla="*/ 12 w 55"/>
                <a:gd name="T3" fmla="*/ 65 h 98"/>
                <a:gd name="T4" fmla="*/ 12 w 55"/>
                <a:gd name="T5" fmla="*/ 72 h 98"/>
                <a:gd name="T6" fmla="*/ 26 w 55"/>
                <a:gd name="T7" fmla="*/ 88 h 98"/>
                <a:gd name="T8" fmla="*/ 42 w 55"/>
                <a:gd name="T9" fmla="*/ 71 h 98"/>
                <a:gd name="T10" fmla="*/ 42 w 55"/>
                <a:gd name="T11" fmla="*/ 0 h 98"/>
                <a:gd name="T12" fmla="*/ 55 w 55"/>
                <a:gd name="T13" fmla="*/ 0 h 98"/>
                <a:gd name="T14" fmla="*/ 55 w 55"/>
                <a:gd name="T15" fmla="*/ 71 h 98"/>
                <a:gd name="T16" fmla="*/ 27 w 55"/>
                <a:gd name="T17" fmla="*/ 98 h 98"/>
                <a:gd name="T18" fmla="*/ 0 w 55"/>
                <a:gd name="T19" fmla="*/ 75 h 98"/>
                <a:gd name="T20" fmla="*/ 0 w 55"/>
                <a:gd name="T21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98">
                  <a:moveTo>
                    <a:pt x="0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83"/>
                    <a:pt x="16" y="88"/>
                    <a:pt x="26" y="88"/>
                  </a:cubicBezTo>
                  <a:cubicBezTo>
                    <a:pt x="37" y="88"/>
                    <a:pt x="42" y="83"/>
                    <a:pt x="42" y="7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4" y="88"/>
                    <a:pt x="45" y="97"/>
                    <a:pt x="27" y="98"/>
                  </a:cubicBezTo>
                  <a:cubicBezTo>
                    <a:pt x="9" y="97"/>
                    <a:pt x="0" y="90"/>
                    <a:pt x="0" y="75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640FB9FD-CE03-4A60-A779-190302F96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219450"/>
              <a:ext cx="53975" cy="419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D0BF5361-41D6-4804-828D-EF368F1C0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76" y="3219450"/>
              <a:ext cx="322263" cy="419100"/>
            </a:xfrm>
            <a:custGeom>
              <a:avLst/>
              <a:gdLst>
                <a:gd name="T0" fmla="*/ 171 w 203"/>
                <a:gd name="T1" fmla="*/ 214 h 264"/>
                <a:gd name="T2" fmla="*/ 171 w 203"/>
                <a:gd name="T3" fmla="*/ 0 h 264"/>
                <a:gd name="T4" fmla="*/ 203 w 203"/>
                <a:gd name="T5" fmla="*/ 0 h 264"/>
                <a:gd name="T6" fmla="*/ 203 w 203"/>
                <a:gd name="T7" fmla="*/ 264 h 264"/>
                <a:gd name="T8" fmla="*/ 165 w 203"/>
                <a:gd name="T9" fmla="*/ 264 h 264"/>
                <a:gd name="T10" fmla="*/ 35 w 203"/>
                <a:gd name="T11" fmla="*/ 52 h 264"/>
                <a:gd name="T12" fmla="*/ 32 w 203"/>
                <a:gd name="T13" fmla="*/ 52 h 264"/>
                <a:gd name="T14" fmla="*/ 32 w 203"/>
                <a:gd name="T15" fmla="*/ 264 h 264"/>
                <a:gd name="T16" fmla="*/ 0 w 203"/>
                <a:gd name="T17" fmla="*/ 264 h 264"/>
                <a:gd name="T18" fmla="*/ 0 w 203"/>
                <a:gd name="T19" fmla="*/ 0 h 264"/>
                <a:gd name="T20" fmla="*/ 40 w 203"/>
                <a:gd name="T21" fmla="*/ 0 h 264"/>
                <a:gd name="T22" fmla="*/ 171 w 203"/>
                <a:gd name="T23" fmla="*/ 2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64">
                  <a:moveTo>
                    <a:pt x="171" y="214"/>
                  </a:moveTo>
                  <a:lnTo>
                    <a:pt x="171" y="0"/>
                  </a:lnTo>
                  <a:lnTo>
                    <a:pt x="203" y="0"/>
                  </a:lnTo>
                  <a:lnTo>
                    <a:pt x="203" y="264"/>
                  </a:lnTo>
                  <a:lnTo>
                    <a:pt x="165" y="264"/>
                  </a:lnTo>
                  <a:lnTo>
                    <a:pt x="35" y="52"/>
                  </a:lnTo>
                  <a:lnTo>
                    <a:pt x="32" y="52"/>
                  </a:lnTo>
                  <a:lnTo>
                    <a:pt x="32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71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03F11D25-01E7-4E4F-9E2A-F9C6711C3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3211513"/>
              <a:ext cx="373063" cy="434975"/>
            </a:xfrm>
            <a:custGeom>
              <a:avLst/>
              <a:gdLst>
                <a:gd name="T0" fmla="*/ 47 w 88"/>
                <a:gd name="T1" fmla="*/ 58 h 100"/>
                <a:gd name="T2" fmla="*/ 47 w 88"/>
                <a:gd name="T3" fmla="*/ 47 h 100"/>
                <a:gd name="T4" fmla="*/ 88 w 88"/>
                <a:gd name="T5" fmla="*/ 47 h 100"/>
                <a:gd name="T6" fmla="*/ 88 w 88"/>
                <a:gd name="T7" fmla="*/ 98 h 100"/>
                <a:gd name="T8" fmla="*/ 80 w 88"/>
                <a:gd name="T9" fmla="*/ 98 h 100"/>
                <a:gd name="T10" fmla="*/ 77 w 88"/>
                <a:gd name="T11" fmla="*/ 86 h 100"/>
                <a:gd name="T12" fmla="*/ 46 w 88"/>
                <a:gd name="T13" fmla="*/ 100 h 100"/>
                <a:gd name="T14" fmla="*/ 16 w 88"/>
                <a:gd name="T15" fmla="*/ 90 h 100"/>
                <a:gd name="T16" fmla="*/ 0 w 88"/>
                <a:gd name="T17" fmla="*/ 50 h 100"/>
                <a:gd name="T18" fmla="*/ 46 w 88"/>
                <a:gd name="T19" fmla="*/ 0 h 100"/>
                <a:gd name="T20" fmla="*/ 87 w 88"/>
                <a:gd name="T21" fmla="*/ 31 h 100"/>
                <a:gd name="T22" fmla="*/ 74 w 88"/>
                <a:gd name="T23" fmla="*/ 31 h 100"/>
                <a:gd name="T24" fmla="*/ 46 w 88"/>
                <a:gd name="T25" fmla="*/ 11 h 100"/>
                <a:gd name="T26" fmla="*/ 14 w 88"/>
                <a:gd name="T27" fmla="*/ 50 h 100"/>
                <a:gd name="T28" fmla="*/ 46 w 88"/>
                <a:gd name="T29" fmla="*/ 90 h 100"/>
                <a:gd name="T30" fmla="*/ 66 w 88"/>
                <a:gd name="T31" fmla="*/ 84 h 100"/>
                <a:gd name="T32" fmla="*/ 76 w 88"/>
                <a:gd name="T33" fmla="*/ 58 h 100"/>
                <a:gd name="T34" fmla="*/ 47 w 88"/>
                <a:gd name="T35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00">
                  <a:moveTo>
                    <a:pt x="47" y="58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69" y="95"/>
                    <a:pt x="59" y="99"/>
                    <a:pt x="46" y="100"/>
                  </a:cubicBezTo>
                  <a:cubicBezTo>
                    <a:pt x="32" y="100"/>
                    <a:pt x="22" y="97"/>
                    <a:pt x="16" y="90"/>
                  </a:cubicBezTo>
                  <a:cubicBezTo>
                    <a:pt x="5" y="80"/>
                    <a:pt x="0" y="67"/>
                    <a:pt x="0" y="50"/>
                  </a:cubicBezTo>
                  <a:cubicBezTo>
                    <a:pt x="3" y="18"/>
                    <a:pt x="18" y="2"/>
                    <a:pt x="46" y="0"/>
                  </a:cubicBezTo>
                  <a:cubicBezTo>
                    <a:pt x="70" y="2"/>
                    <a:pt x="83" y="12"/>
                    <a:pt x="87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18"/>
                    <a:pt x="61" y="11"/>
                    <a:pt x="46" y="11"/>
                  </a:cubicBezTo>
                  <a:cubicBezTo>
                    <a:pt x="25" y="13"/>
                    <a:pt x="15" y="26"/>
                    <a:pt x="14" y="50"/>
                  </a:cubicBezTo>
                  <a:cubicBezTo>
                    <a:pt x="14" y="77"/>
                    <a:pt x="25" y="90"/>
                    <a:pt x="46" y="90"/>
                  </a:cubicBezTo>
                  <a:cubicBezTo>
                    <a:pt x="54" y="90"/>
                    <a:pt x="60" y="88"/>
                    <a:pt x="66" y="84"/>
                  </a:cubicBezTo>
                  <a:cubicBezTo>
                    <a:pt x="73" y="78"/>
                    <a:pt x="76" y="69"/>
                    <a:pt x="76" y="58"/>
                  </a:cubicBezTo>
                  <a:lnTo>
                    <a:pt x="47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75E4AC78-1303-47E0-8B64-7A970327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6" y="3219450"/>
              <a:ext cx="55563" cy="419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A1E4030D-90AF-4D1B-8F2D-B57F79B89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1" y="3219450"/>
              <a:ext cx="320675" cy="419100"/>
            </a:xfrm>
            <a:custGeom>
              <a:avLst/>
              <a:gdLst>
                <a:gd name="T0" fmla="*/ 170 w 202"/>
                <a:gd name="T1" fmla="*/ 214 h 264"/>
                <a:gd name="T2" fmla="*/ 170 w 202"/>
                <a:gd name="T3" fmla="*/ 0 h 264"/>
                <a:gd name="T4" fmla="*/ 202 w 202"/>
                <a:gd name="T5" fmla="*/ 0 h 264"/>
                <a:gd name="T6" fmla="*/ 202 w 202"/>
                <a:gd name="T7" fmla="*/ 264 h 264"/>
                <a:gd name="T8" fmla="*/ 165 w 202"/>
                <a:gd name="T9" fmla="*/ 264 h 264"/>
                <a:gd name="T10" fmla="*/ 34 w 202"/>
                <a:gd name="T11" fmla="*/ 52 h 264"/>
                <a:gd name="T12" fmla="*/ 32 w 202"/>
                <a:gd name="T13" fmla="*/ 52 h 264"/>
                <a:gd name="T14" fmla="*/ 32 w 202"/>
                <a:gd name="T15" fmla="*/ 264 h 264"/>
                <a:gd name="T16" fmla="*/ 0 w 202"/>
                <a:gd name="T17" fmla="*/ 264 h 264"/>
                <a:gd name="T18" fmla="*/ 0 w 202"/>
                <a:gd name="T19" fmla="*/ 0 h 264"/>
                <a:gd name="T20" fmla="*/ 40 w 202"/>
                <a:gd name="T21" fmla="*/ 0 h 264"/>
                <a:gd name="T22" fmla="*/ 170 w 202"/>
                <a:gd name="T23" fmla="*/ 2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264">
                  <a:moveTo>
                    <a:pt x="170" y="214"/>
                  </a:moveTo>
                  <a:lnTo>
                    <a:pt x="170" y="0"/>
                  </a:lnTo>
                  <a:lnTo>
                    <a:pt x="202" y="0"/>
                  </a:lnTo>
                  <a:lnTo>
                    <a:pt x="202" y="264"/>
                  </a:lnTo>
                  <a:lnTo>
                    <a:pt x="165" y="264"/>
                  </a:lnTo>
                  <a:lnTo>
                    <a:pt x="34" y="52"/>
                  </a:lnTo>
                  <a:lnTo>
                    <a:pt x="32" y="52"/>
                  </a:lnTo>
                  <a:lnTo>
                    <a:pt x="32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70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7197E0C0-8A31-4DC8-80EF-917C5966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038" y="3211513"/>
              <a:ext cx="325438" cy="434975"/>
            </a:xfrm>
            <a:custGeom>
              <a:avLst/>
              <a:gdLst>
                <a:gd name="T0" fmla="*/ 74 w 77"/>
                <a:gd name="T1" fmla="*/ 30 h 100"/>
                <a:gd name="T2" fmla="*/ 62 w 77"/>
                <a:gd name="T3" fmla="*/ 30 h 100"/>
                <a:gd name="T4" fmla="*/ 38 w 77"/>
                <a:gd name="T5" fmla="*/ 11 h 100"/>
                <a:gd name="T6" fmla="*/ 17 w 77"/>
                <a:gd name="T7" fmla="*/ 28 h 100"/>
                <a:gd name="T8" fmla="*/ 28 w 77"/>
                <a:gd name="T9" fmla="*/ 40 h 100"/>
                <a:gd name="T10" fmla="*/ 55 w 77"/>
                <a:gd name="T11" fmla="*/ 46 h 100"/>
                <a:gd name="T12" fmla="*/ 77 w 77"/>
                <a:gd name="T13" fmla="*/ 72 h 100"/>
                <a:gd name="T14" fmla="*/ 39 w 77"/>
                <a:gd name="T15" fmla="*/ 100 h 100"/>
                <a:gd name="T16" fmla="*/ 10 w 77"/>
                <a:gd name="T17" fmla="*/ 91 h 100"/>
                <a:gd name="T18" fmla="*/ 0 w 77"/>
                <a:gd name="T19" fmla="*/ 67 h 100"/>
                <a:gd name="T20" fmla="*/ 13 w 77"/>
                <a:gd name="T21" fmla="*/ 67 h 100"/>
                <a:gd name="T22" fmla="*/ 39 w 77"/>
                <a:gd name="T23" fmla="*/ 90 h 100"/>
                <a:gd name="T24" fmla="*/ 65 w 77"/>
                <a:gd name="T25" fmla="*/ 74 h 100"/>
                <a:gd name="T26" fmla="*/ 44 w 77"/>
                <a:gd name="T27" fmla="*/ 56 h 100"/>
                <a:gd name="T28" fmla="*/ 24 w 77"/>
                <a:gd name="T29" fmla="*/ 52 h 100"/>
                <a:gd name="T30" fmla="*/ 4 w 77"/>
                <a:gd name="T31" fmla="*/ 29 h 100"/>
                <a:gd name="T32" fmla="*/ 37 w 77"/>
                <a:gd name="T33" fmla="*/ 0 h 100"/>
                <a:gd name="T34" fmla="*/ 74 w 77"/>
                <a:gd name="T35" fmla="*/ 3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100">
                  <a:moveTo>
                    <a:pt x="74" y="30"/>
                  </a:moveTo>
                  <a:cubicBezTo>
                    <a:pt x="62" y="30"/>
                    <a:pt x="62" y="30"/>
                    <a:pt x="62" y="30"/>
                  </a:cubicBezTo>
                  <a:cubicBezTo>
                    <a:pt x="61" y="18"/>
                    <a:pt x="53" y="12"/>
                    <a:pt x="38" y="11"/>
                  </a:cubicBezTo>
                  <a:cubicBezTo>
                    <a:pt x="24" y="11"/>
                    <a:pt x="17" y="17"/>
                    <a:pt x="17" y="28"/>
                  </a:cubicBezTo>
                  <a:cubicBezTo>
                    <a:pt x="16" y="35"/>
                    <a:pt x="20" y="39"/>
                    <a:pt x="28" y="40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70" y="50"/>
                    <a:pt x="77" y="58"/>
                    <a:pt x="77" y="72"/>
                  </a:cubicBezTo>
                  <a:cubicBezTo>
                    <a:pt x="76" y="90"/>
                    <a:pt x="64" y="99"/>
                    <a:pt x="39" y="100"/>
                  </a:cubicBezTo>
                  <a:cubicBezTo>
                    <a:pt x="25" y="100"/>
                    <a:pt x="16" y="97"/>
                    <a:pt x="10" y="91"/>
                  </a:cubicBezTo>
                  <a:cubicBezTo>
                    <a:pt x="3" y="86"/>
                    <a:pt x="0" y="78"/>
                    <a:pt x="0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82"/>
                    <a:pt x="22" y="90"/>
                    <a:pt x="39" y="90"/>
                  </a:cubicBezTo>
                  <a:cubicBezTo>
                    <a:pt x="56" y="90"/>
                    <a:pt x="64" y="84"/>
                    <a:pt x="65" y="74"/>
                  </a:cubicBezTo>
                  <a:cubicBezTo>
                    <a:pt x="66" y="65"/>
                    <a:pt x="59" y="59"/>
                    <a:pt x="44" y="5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0" y="49"/>
                    <a:pt x="4" y="41"/>
                    <a:pt x="4" y="29"/>
                  </a:cubicBezTo>
                  <a:cubicBezTo>
                    <a:pt x="5" y="10"/>
                    <a:pt x="16" y="1"/>
                    <a:pt x="37" y="0"/>
                  </a:cubicBezTo>
                  <a:cubicBezTo>
                    <a:pt x="61" y="0"/>
                    <a:pt x="73" y="10"/>
                    <a:pt x="74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DA008283-B84F-4D1A-8FCB-000BCCEB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1" y="3219450"/>
              <a:ext cx="330200" cy="419100"/>
            </a:xfrm>
            <a:custGeom>
              <a:avLst/>
              <a:gdLst>
                <a:gd name="T0" fmla="*/ 0 w 208"/>
                <a:gd name="T1" fmla="*/ 30 h 264"/>
                <a:gd name="T2" fmla="*/ 0 w 208"/>
                <a:gd name="T3" fmla="*/ 0 h 264"/>
                <a:gd name="T4" fmla="*/ 208 w 208"/>
                <a:gd name="T5" fmla="*/ 0 h 264"/>
                <a:gd name="T6" fmla="*/ 208 w 208"/>
                <a:gd name="T7" fmla="*/ 30 h 264"/>
                <a:gd name="T8" fmla="*/ 120 w 208"/>
                <a:gd name="T9" fmla="*/ 30 h 264"/>
                <a:gd name="T10" fmla="*/ 120 w 208"/>
                <a:gd name="T11" fmla="*/ 264 h 264"/>
                <a:gd name="T12" fmla="*/ 88 w 208"/>
                <a:gd name="T13" fmla="*/ 264 h 264"/>
                <a:gd name="T14" fmla="*/ 88 w 208"/>
                <a:gd name="T15" fmla="*/ 30 h 264"/>
                <a:gd name="T16" fmla="*/ 0 w 208"/>
                <a:gd name="T17" fmla="*/ 3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64">
                  <a:moveTo>
                    <a:pt x="0" y="30"/>
                  </a:moveTo>
                  <a:lnTo>
                    <a:pt x="0" y="0"/>
                  </a:lnTo>
                  <a:lnTo>
                    <a:pt x="208" y="0"/>
                  </a:lnTo>
                  <a:lnTo>
                    <a:pt x="208" y="30"/>
                  </a:lnTo>
                  <a:lnTo>
                    <a:pt x="120" y="30"/>
                  </a:lnTo>
                  <a:lnTo>
                    <a:pt x="120" y="264"/>
                  </a:lnTo>
                  <a:lnTo>
                    <a:pt x="88" y="264"/>
                  </a:lnTo>
                  <a:lnTo>
                    <a:pt x="88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49919D9F-B7D9-4B04-9C3A-2C696C618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6" y="3219450"/>
              <a:ext cx="55563" cy="419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796387A4-25EB-4BAA-93CE-CD1BF761C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3219450"/>
              <a:ext cx="327025" cy="419100"/>
            </a:xfrm>
            <a:custGeom>
              <a:avLst/>
              <a:gdLst>
                <a:gd name="T0" fmla="*/ 0 w 206"/>
                <a:gd name="T1" fmla="*/ 30 h 264"/>
                <a:gd name="T2" fmla="*/ 0 w 206"/>
                <a:gd name="T3" fmla="*/ 0 h 264"/>
                <a:gd name="T4" fmla="*/ 206 w 206"/>
                <a:gd name="T5" fmla="*/ 0 h 264"/>
                <a:gd name="T6" fmla="*/ 206 w 206"/>
                <a:gd name="T7" fmla="*/ 30 h 264"/>
                <a:gd name="T8" fmla="*/ 120 w 206"/>
                <a:gd name="T9" fmla="*/ 30 h 264"/>
                <a:gd name="T10" fmla="*/ 120 w 206"/>
                <a:gd name="T11" fmla="*/ 264 h 264"/>
                <a:gd name="T12" fmla="*/ 85 w 206"/>
                <a:gd name="T13" fmla="*/ 264 h 264"/>
                <a:gd name="T14" fmla="*/ 85 w 206"/>
                <a:gd name="T15" fmla="*/ 30 h 264"/>
                <a:gd name="T16" fmla="*/ 0 w 206"/>
                <a:gd name="T17" fmla="*/ 3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64">
                  <a:moveTo>
                    <a:pt x="0" y="30"/>
                  </a:moveTo>
                  <a:lnTo>
                    <a:pt x="0" y="0"/>
                  </a:lnTo>
                  <a:lnTo>
                    <a:pt x="206" y="0"/>
                  </a:lnTo>
                  <a:lnTo>
                    <a:pt x="206" y="30"/>
                  </a:lnTo>
                  <a:lnTo>
                    <a:pt x="120" y="30"/>
                  </a:lnTo>
                  <a:lnTo>
                    <a:pt x="120" y="264"/>
                  </a:lnTo>
                  <a:lnTo>
                    <a:pt x="85" y="264"/>
                  </a:lnTo>
                  <a:lnTo>
                    <a:pt x="85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520BA54D-11A1-4E29-B698-539A56834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463" y="3219450"/>
              <a:ext cx="320675" cy="427038"/>
            </a:xfrm>
            <a:custGeom>
              <a:avLst/>
              <a:gdLst>
                <a:gd name="T0" fmla="*/ 63 w 76"/>
                <a:gd name="T1" fmla="*/ 0 h 98"/>
                <a:gd name="T2" fmla="*/ 76 w 76"/>
                <a:gd name="T3" fmla="*/ 0 h 98"/>
                <a:gd name="T4" fmla="*/ 76 w 76"/>
                <a:gd name="T5" fmla="*/ 62 h 98"/>
                <a:gd name="T6" fmla="*/ 37 w 76"/>
                <a:gd name="T7" fmla="*/ 98 h 98"/>
                <a:gd name="T8" fmla="*/ 0 w 76"/>
                <a:gd name="T9" fmla="*/ 64 h 98"/>
                <a:gd name="T10" fmla="*/ 0 w 76"/>
                <a:gd name="T11" fmla="*/ 0 h 98"/>
                <a:gd name="T12" fmla="*/ 13 w 76"/>
                <a:gd name="T13" fmla="*/ 0 h 98"/>
                <a:gd name="T14" fmla="*/ 13 w 76"/>
                <a:gd name="T15" fmla="*/ 61 h 98"/>
                <a:gd name="T16" fmla="*/ 37 w 76"/>
                <a:gd name="T17" fmla="*/ 87 h 98"/>
                <a:gd name="T18" fmla="*/ 63 w 76"/>
                <a:gd name="T19" fmla="*/ 61 h 98"/>
                <a:gd name="T20" fmla="*/ 63 w 76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98">
                  <a:moveTo>
                    <a:pt x="6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85"/>
                    <a:pt x="62" y="97"/>
                    <a:pt x="37" y="98"/>
                  </a:cubicBezTo>
                  <a:cubicBezTo>
                    <a:pt x="13" y="97"/>
                    <a:pt x="1" y="86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78"/>
                    <a:pt x="21" y="87"/>
                    <a:pt x="37" y="87"/>
                  </a:cubicBezTo>
                  <a:cubicBezTo>
                    <a:pt x="54" y="87"/>
                    <a:pt x="63" y="78"/>
                    <a:pt x="63" y="61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397EE57F-6D81-42E9-8992-93B97F8E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938" y="3219450"/>
              <a:ext cx="330200" cy="419100"/>
            </a:xfrm>
            <a:custGeom>
              <a:avLst/>
              <a:gdLst>
                <a:gd name="T0" fmla="*/ 0 w 208"/>
                <a:gd name="T1" fmla="*/ 30 h 264"/>
                <a:gd name="T2" fmla="*/ 0 w 208"/>
                <a:gd name="T3" fmla="*/ 0 h 264"/>
                <a:gd name="T4" fmla="*/ 208 w 208"/>
                <a:gd name="T5" fmla="*/ 0 h 264"/>
                <a:gd name="T6" fmla="*/ 208 w 208"/>
                <a:gd name="T7" fmla="*/ 30 h 264"/>
                <a:gd name="T8" fmla="*/ 120 w 208"/>
                <a:gd name="T9" fmla="*/ 30 h 264"/>
                <a:gd name="T10" fmla="*/ 120 w 208"/>
                <a:gd name="T11" fmla="*/ 264 h 264"/>
                <a:gd name="T12" fmla="*/ 88 w 208"/>
                <a:gd name="T13" fmla="*/ 264 h 264"/>
                <a:gd name="T14" fmla="*/ 88 w 208"/>
                <a:gd name="T15" fmla="*/ 30 h 264"/>
                <a:gd name="T16" fmla="*/ 0 w 208"/>
                <a:gd name="T17" fmla="*/ 3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64">
                  <a:moveTo>
                    <a:pt x="0" y="30"/>
                  </a:moveTo>
                  <a:lnTo>
                    <a:pt x="0" y="0"/>
                  </a:lnTo>
                  <a:lnTo>
                    <a:pt x="208" y="0"/>
                  </a:lnTo>
                  <a:lnTo>
                    <a:pt x="208" y="30"/>
                  </a:lnTo>
                  <a:lnTo>
                    <a:pt x="120" y="30"/>
                  </a:lnTo>
                  <a:lnTo>
                    <a:pt x="120" y="264"/>
                  </a:lnTo>
                  <a:lnTo>
                    <a:pt x="88" y="264"/>
                  </a:lnTo>
                  <a:lnTo>
                    <a:pt x="88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E595BE59-B4D8-4C79-B122-1BFC70925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1" y="3219450"/>
              <a:ext cx="296863" cy="419100"/>
            </a:xfrm>
            <a:custGeom>
              <a:avLst/>
              <a:gdLst>
                <a:gd name="T0" fmla="*/ 187 w 187"/>
                <a:gd name="T1" fmla="*/ 234 h 264"/>
                <a:gd name="T2" fmla="*/ 187 w 187"/>
                <a:gd name="T3" fmla="*/ 264 h 264"/>
                <a:gd name="T4" fmla="*/ 0 w 187"/>
                <a:gd name="T5" fmla="*/ 264 h 264"/>
                <a:gd name="T6" fmla="*/ 0 w 187"/>
                <a:gd name="T7" fmla="*/ 0 h 264"/>
                <a:gd name="T8" fmla="*/ 184 w 187"/>
                <a:gd name="T9" fmla="*/ 0 h 264"/>
                <a:gd name="T10" fmla="*/ 184 w 187"/>
                <a:gd name="T11" fmla="*/ 30 h 264"/>
                <a:gd name="T12" fmla="*/ 35 w 187"/>
                <a:gd name="T13" fmla="*/ 30 h 264"/>
                <a:gd name="T14" fmla="*/ 35 w 187"/>
                <a:gd name="T15" fmla="*/ 113 h 264"/>
                <a:gd name="T16" fmla="*/ 173 w 187"/>
                <a:gd name="T17" fmla="*/ 113 h 264"/>
                <a:gd name="T18" fmla="*/ 173 w 187"/>
                <a:gd name="T19" fmla="*/ 146 h 264"/>
                <a:gd name="T20" fmla="*/ 35 w 187"/>
                <a:gd name="T21" fmla="*/ 146 h 264"/>
                <a:gd name="T22" fmla="*/ 35 w 187"/>
                <a:gd name="T23" fmla="*/ 234 h 264"/>
                <a:gd name="T24" fmla="*/ 187 w 187"/>
                <a:gd name="T25" fmla="*/ 23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264">
                  <a:moveTo>
                    <a:pt x="187" y="234"/>
                  </a:moveTo>
                  <a:lnTo>
                    <a:pt x="187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30"/>
                  </a:lnTo>
                  <a:lnTo>
                    <a:pt x="35" y="30"/>
                  </a:lnTo>
                  <a:lnTo>
                    <a:pt x="35" y="113"/>
                  </a:lnTo>
                  <a:lnTo>
                    <a:pt x="173" y="113"/>
                  </a:lnTo>
                  <a:lnTo>
                    <a:pt x="173" y="146"/>
                  </a:lnTo>
                  <a:lnTo>
                    <a:pt x="35" y="146"/>
                  </a:lnTo>
                  <a:lnTo>
                    <a:pt x="35" y="234"/>
                  </a:lnTo>
                  <a:lnTo>
                    <a:pt x="187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D304AC6D-08EC-482B-A852-94B0D9EF6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2701" y="3211513"/>
              <a:ext cx="393700" cy="434975"/>
            </a:xfrm>
            <a:custGeom>
              <a:avLst/>
              <a:gdLst>
                <a:gd name="T0" fmla="*/ 93 w 93"/>
                <a:gd name="T1" fmla="*/ 51 h 100"/>
                <a:gd name="T2" fmla="*/ 47 w 93"/>
                <a:gd name="T3" fmla="*/ 100 h 100"/>
                <a:gd name="T4" fmla="*/ 0 w 93"/>
                <a:gd name="T5" fmla="*/ 51 h 100"/>
                <a:gd name="T6" fmla="*/ 47 w 93"/>
                <a:gd name="T7" fmla="*/ 0 h 100"/>
                <a:gd name="T8" fmla="*/ 93 w 93"/>
                <a:gd name="T9" fmla="*/ 51 h 100"/>
                <a:gd name="T10" fmla="*/ 80 w 93"/>
                <a:gd name="T11" fmla="*/ 51 h 100"/>
                <a:gd name="T12" fmla="*/ 47 w 93"/>
                <a:gd name="T13" fmla="*/ 11 h 100"/>
                <a:gd name="T14" fmla="*/ 13 w 93"/>
                <a:gd name="T15" fmla="*/ 51 h 100"/>
                <a:gd name="T16" fmla="*/ 47 w 93"/>
                <a:gd name="T17" fmla="*/ 89 h 100"/>
                <a:gd name="T18" fmla="*/ 80 w 93"/>
                <a:gd name="T19" fmla="*/ 5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00">
                  <a:moveTo>
                    <a:pt x="93" y="51"/>
                  </a:moveTo>
                  <a:cubicBezTo>
                    <a:pt x="91" y="82"/>
                    <a:pt x="75" y="99"/>
                    <a:pt x="47" y="100"/>
                  </a:cubicBezTo>
                  <a:cubicBezTo>
                    <a:pt x="17" y="99"/>
                    <a:pt x="1" y="82"/>
                    <a:pt x="0" y="51"/>
                  </a:cubicBezTo>
                  <a:cubicBezTo>
                    <a:pt x="1" y="18"/>
                    <a:pt x="17" y="1"/>
                    <a:pt x="47" y="0"/>
                  </a:cubicBezTo>
                  <a:cubicBezTo>
                    <a:pt x="76" y="1"/>
                    <a:pt x="91" y="18"/>
                    <a:pt x="93" y="51"/>
                  </a:cubicBezTo>
                  <a:close/>
                  <a:moveTo>
                    <a:pt x="80" y="51"/>
                  </a:moveTo>
                  <a:cubicBezTo>
                    <a:pt x="79" y="25"/>
                    <a:pt x="68" y="12"/>
                    <a:pt x="47" y="11"/>
                  </a:cubicBezTo>
                  <a:cubicBezTo>
                    <a:pt x="25" y="12"/>
                    <a:pt x="14" y="25"/>
                    <a:pt x="13" y="51"/>
                  </a:cubicBezTo>
                  <a:cubicBezTo>
                    <a:pt x="14" y="76"/>
                    <a:pt x="25" y="89"/>
                    <a:pt x="47" y="89"/>
                  </a:cubicBezTo>
                  <a:cubicBezTo>
                    <a:pt x="68" y="88"/>
                    <a:pt x="79" y="75"/>
                    <a:pt x="8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85479B85-A27E-4F76-99EE-AE70762E2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3219450"/>
              <a:ext cx="284163" cy="419100"/>
            </a:xfrm>
            <a:custGeom>
              <a:avLst/>
              <a:gdLst>
                <a:gd name="T0" fmla="*/ 35 w 179"/>
                <a:gd name="T1" fmla="*/ 146 h 264"/>
                <a:gd name="T2" fmla="*/ 35 w 179"/>
                <a:gd name="T3" fmla="*/ 264 h 264"/>
                <a:gd name="T4" fmla="*/ 0 w 179"/>
                <a:gd name="T5" fmla="*/ 264 h 264"/>
                <a:gd name="T6" fmla="*/ 0 w 179"/>
                <a:gd name="T7" fmla="*/ 0 h 264"/>
                <a:gd name="T8" fmla="*/ 179 w 179"/>
                <a:gd name="T9" fmla="*/ 0 h 264"/>
                <a:gd name="T10" fmla="*/ 179 w 179"/>
                <a:gd name="T11" fmla="*/ 30 h 264"/>
                <a:gd name="T12" fmla="*/ 35 w 179"/>
                <a:gd name="T13" fmla="*/ 30 h 264"/>
                <a:gd name="T14" fmla="*/ 35 w 179"/>
                <a:gd name="T15" fmla="*/ 113 h 264"/>
                <a:gd name="T16" fmla="*/ 161 w 179"/>
                <a:gd name="T17" fmla="*/ 113 h 264"/>
                <a:gd name="T18" fmla="*/ 161 w 179"/>
                <a:gd name="T19" fmla="*/ 146 h 264"/>
                <a:gd name="T20" fmla="*/ 35 w 179"/>
                <a:gd name="T21" fmla="*/ 14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264">
                  <a:moveTo>
                    <a:pt x="35" y="146"/>
                  </a:moveTo>
                  <a:lnTo>
                    <a:pt x="35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179" y="0"/>
                  </a:lnTo>
                  <a:lnTo>
                    <a:pt x="179" y="30"/>
                  </a:lnTo>
                  <a:lnTo>
                    <a:pt x="35" y="30"/>
                  </a:lnTo>
                  <a:lnTo>
                    <a:pt x="35" y="113"/>
                  </a:lnTo>
                  <a:lnTo>
                    <a:pt x="161" y="113"/>
                  </a:lnTo>
                  <a:lnTo>
                    <a:pt x="161" y="146"/>
                  </a:lnTo>
                  <a:lnTo>
                    <a:pt x="35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75DCB284-F20A-4D1E-8A81-92DC2AB8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801" y="3219450"/>
              <a:ext cx="330200" cy="419100"/>
            </a:xfrm>
            <a:custGeom>
              <a:avLst/>
              <a:gdLst>
                <a:gd name="T0" fmla="*/ 0 w 208"/>
                <a:gd name="T1" fmla="*/ 30 h 264"/>
                <a:gd name="T2" fmla="*/ 0 w 208"/>
                <a:gd name="T3" fmla="*/ 0 h 264"/>
                <a:gd name="T4" fmla="*/ 208 w 208"/>
                <a:gd name="T5" fmla="*/ 0 h 264"/>
                <a:gd name="T6" fmla="*/ 208 w 208"/>
                <a:gd name="T7" fmla="*/ 30 h 264"/>
                <a:gd name="T8" fmla="*/ 120 w 208"/>
                <a:gd name="T9" fmla="*/ 30 h 264"/>
                <a:gd name="T10" fmla="*/ 120 w 208"/>
                <a:gd name="T11" fmla="*/ 264 h 264"/>
                <a:gd name="T12" fmla="*/ 88 w 208"/>
                <a:gd name="T13" fmla="*/ 264 h 264"/>
                <a:gd name="T14" fmla="*/ 88 w 208"/>
                <a:gd name="T15" fmla="*/ 30 h 264"/>
                <a:gd name="T16" fmla="*/ 0 w 208"/>
                <a:gd name="T17" fmla="*/ 3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64">
                  <a:moveTo>
                    <a:pt x="0" y="30"/>
                  </a:moveTo>
                  <a:lnTo>
                    <a:pt x="0" y="0"/>
                  </a:lnTo>
                  <a:lnTo>
                    <a:pt x="208" y="0"/>
                  </a:lnTo>
                  <a:lnTo>
                    <a:pt x="208" y="30"/>
                  </a:lnTo>
                  <a:lnTo>
                    <a:pt x="120" y="30"/>
                  </a:lnTo>
                  <a:lnTo>
                    <a:pt x="120" y="264"/>
                  </a:lnTo>
                  <a:lnTo>
                    <a:pt x="88" y="264"/>
                  </a:lnTo>
                  <a:lnTo>
                    <a:pt x="88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48A80C8C-CDDE-43CF-8445-5EB2CC20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63" y="3219450"/>
              <a:ext cx="296863" cy="419100"/>
            </a:xfrm>
            <a:custGeom>
              <a:avLst/>
              <a:gdLst>
                <a:gd name="T0" fmla="*/ 187 w 187"/>
                <a:gd name="T1" fmla="*/ 234 h 264"/>
                <a:gd name="T2" fmla="*/ 187 w 187"/>
                <a:gd name="T3" fmla="*/ 264 h 264"/>
                <a:gd name="T4" fmla="*/ 0 w 187"/>
                <a:gd name="T5" fmla="*/ 264 h 264"/>
                <a:gd name="T6" fmla="*/ 0 w 187"/>
                <a:gd name="T7" fmla="*/ 0 h 264"/>
                <a:gd name="T8" fmla="*/ 184 w 187"/>
                <a:gd name="T9" fmla="*/ 0 h 264"/>
                <a:gd name="T10" fmla="*/ 184 w 187"/>
                <a:gd name="T11" fmla="*/ 30 h 264"/>
                <a:gd name="T12" fmla="*/ 35 w 187"/>
                <a:gd name="T13" fmla="*/ 30 h 264"/>
                <a:gd name="T14" fmla="*/ 35 w 187"/>
                <a:gd name="T15" fmla="*/ 113 h 264"/>
                <a:gd name="T16" fmla="*/ 173 w 187"/>
                <a:gd name="T17" fmla="*/ 113 h 264"/>
                <a:gd name="T18" fmla="*/ 173 w 187"/>
                <a:gd name="T19" fmla="*/ 146 h 264"/>
                <a:gd name="T20" fmla="*/ 35 w 187"/>
                <a:gd name="T21" fmla="*/ 146 h 264"/>
                <a:gd name="T22" fmla="*/ 35 w 187"/>
                <a:gd name="T23" fmla="*/ 234 h 264"/>
                <a:gd name="T24" fmla="*/ 187 w 187"/>
                <a:gd name="T25" fmla="*/ 23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264">
                  <a:moveTo>
                    <a:pt x="187" y="234"/>
                  </a:moveTo>
                  <a:lnTo>
                    <a:pt x="187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30"/>
                  </a:lnTo>
                  <a:lnTo>
                    <a:pt x="35" y="30"/>
                  </a:lnTo>
                  <a:lnTo>
                    <a:pt x="35" y="113"/>
                  </a:lnTo>
                  <a:lnTo>
                    <a:pt x="173" y="113"/>
                  </a:lnTo>
                  <a:lnTo>
                    <a:pt x="173" y="146"/>
                  </a:lnTo>
                  <a:lnTo>
                    <a:pt x="35" y="146"/>
                  </a:lnTo>
                  <a:lnTo>
                    <a:pt x="35" y="234"/>
                  </a:lnTo>
                  <a:lnTo>
                    <a:pt x="187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2197D665-16DC-458D-94E1-0E2B02EEB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1" y="3211513"/>
              <a:ext cx="360363" cy="434975"/>
            </a:xfrm>
            <a:custGeom>
              <a:avLst/>
              <a:gdLst>
                <a:gd name="T0" fmla="*/ 84 w 85"/>
                <a:gd name="T1" fmla="*/ 31 h 100"/>
                <a:gd name="T2" fmla="*/ 72 w 85"/>
                <a:gd name="T3" fmla="*/ 31 h 100"/>
                <a:gd name="T4" fmla="*/ 45 w 85"/>
                <a:gd name="T5" fmla="*/ 11 h 100"/>
                <a:gd name="T6" fmla="*/ 14 w 85"/>
                <a:gd name="T7" fmla="*/ 50 h 100"/>
                <a:gd name="T8" fmla="*/ 45 w 85"/>
                <a:gd name="T9" fmla="*/ 89 h 100"/>
                <a:gd name="T10" fmla="*/ 73 w 85"/>
                <a:gd name="T11" fmla="*/ 63 h 100"/>
                <a:gd name="T12" fmla="*/ 85 w 85"/>
                <a:gd name="T13" fmla="*/ 63 h 100"/>
                <a:gd name="T14" fmla="*/ 43 w 85"/>
                <a:gd name="T15" fmla="*/ 100 h 100"/>
                <a:gd name="T16" fmla="*/ 0 w 85"/>
                <a:gd name="T17" fmla="*/ 50 h 100"/>
                <a:gd name="T18" fmla="*/ 45 w 85"/>
                <a:gd name="T19" fmla="*/ 0 h 100"/>
                <a:gd name="T20" fmla="*/ 84 w 85"/>
                <a:gd name="T21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100">
                  <a:moveTo>
                    <a:pt x="84" y="31"/>
                  </a:moveTo>
                  <a:cubicBezTo>
                    <a:pt x="72" y="31"/>
                    <a:pt x="72" y="31"/>
                    <a:pt x="72" y="31"/>
                  </a:cubicBezTo>
                  <a:cubicBezTo>
                    <a:pt x="69" y="18"/>
                    <a:pt x="60" y="12"/>
                    <a:pt x="45" y="11"/>
                  </a:cubicBezTo>
                  <a:cubicBezTo>
                    <a:pt x="25" y="12"/>
                    <a:pt x="14" y="25"/>
                    <a:pt x="14" y="50"/>
                  </a:cubicBezTo>
                  <a:cubicBezTo>
                    <a:pt x="14" y="76"/>
                    <a:pt x="24" y="89"/>
                    <a:pt x="45" y="89"/>
                  </a:cubicBezTo>
                  <a:cubicBezTo>
                    <a:pt x="60" y="89"/>
                    <a:pt x="69" y="80"/>
                    <a:pt x="73" y="63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1" y="86"/>
                    <a:pt x="67" y="99"/>
                    <a:pt x="43" y="100"/>
                  </a:cubicBezTo>
                  <a:cubicBezTo>
                    <a:pt x="15" y="99"/>
                    <a:pt x="1" y="82"/>
                    <a:pt x="0" y="50"/>
                  </a:cubicBezTo>
                  <a:cubicBezTo>
                    <a:pt x="1" y="18"/>
                    <a:pt x="16" y="1"/>
                    <a:pt x="45" y="0"/>
                  </a:cubicBezTo>
                  <a:cubicBezTo>
                    <a:pt x="67" y="1"/>
                    <a:pt x="80" y="11"/>
                    <a:pt x="8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AFB06424-8CAE-447F-8D96-2EA0200C8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263" y="3219450"/>
              <a:ext cx="327025" cy="419100"/>
            </a:xfrm>
            <a:custGeom>
              <a:avLst/>
              <a:gdLst>
                <a:gd name="T0" fmla="*/ 171 w 206"/>
                <a:gd name="T1" fmla="*/ 110 h 264"/>
                <a:gd name="T2" fmla="*/ 171 w 206"/>
                <a:gd name="T3" fmla="*/ 0 h 264"/>
                <a:gd name="T4" fmla="*/ 206 w 206"/>
                <a:gd name="T5" fmla="*/ 0 h 264"/>
                <a:gd name="T6" fmla="*/ 206 w 206"/>
                <a:gd name="T7" fmla="*/ 264 h 264"/>
                <a:gd name="T8" fmla="*/ 171 w 206"/>
                <a:gd name="T9" fmla="*/ 264 h 264"/>
                <a:gd name="T10" fmla="*/ 171 w 206"/>
                <a:gd name="T11" fmla="*/ 143 h 264"/>
                <a:gd name="T12" fmla="*/ 37 w 206"/>
                <a:gd name="T13" fmla="*/ 143 h 264"/>
                <a:gd name="T14" fmla="*/ 37 w 206"/>
                <a:gd name="T15" fmla="*/ 264 h 264"/>
                <a:gd name="T16" fmla="*/ 0 w 206"/>
                <a:gd name="T17" fmla="*/ 264 h 264"/>
                <a:gd name="T18" fmla="*/ 0 w 206"/>
                <a:gd name="T19" fmla="*/ 0 h 264"/>
                <a:gd name="T20" fmla="*/ 37 w 206"/>
                <a:gd name="T21" fmla="*/ 0 h 264"/>
                <a:gd name="T22" fmla="*/ 37 w 206"/>
                <a:gd name="T23" fmla="*/ 110 h 264"/>
                <a:gd name="T24" fmla="*/ 171 w 206"/>
                <a:gd name="T25" fmla="*/ 1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64">
                  <a:moveTo>
                    <a:pt x="171" y="110"/>
                  </a:moveTo>
                  <a:lnTo>
                    <a:pt x="171" y="0"/>
                  </a:lnTo>
                  <a:lnTo>
                    <a:pt x="206" y="0"/>
                  </a:lnTo>
                  <a:lnTo>
                    <a:pt x="206" y="264"/>
                  </a:lnTo>
                  <a:lnTo>
                    <a:pt x="171" y="264"/>
                  </a:lnTo>
                  <a:lnTo>
                    <a:pt x="171" y="143"/>
                  </a:lnTo>
                  <a:lnTo>
                    <a:pt x="37" y="143"/>
                  </a:lnTo>
                  <a:lnTo>
                    <a:pt x="37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10"/>
                  </a:lnTo>
                  <a:lnTo>
                    <a:pt x="171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F22CB973-D8B1-4B34-80A7-F38D41DA7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1426" y="3219450"/>
              <a:ext cx="322263" cy="419100"/>
            </a:xfrm>
            <a:custGeom>
              <a:avLst/>
              <a:gdLst>
                <a:gd name="T0" fmla="*/ 171 w 203"/>
                <a:gd name="T1" fmla="*/ 214 h 264"/>
                <a:gd name="T2" fmla="*/ 171 w 203"/>
                <a:gd name="T3" fmla="*/ 0 h 264"/>
                <a:gd name="T4" fmla="*/ 203 w 203"/>
                <a:gd name="T5" fmla="*/ 0 h 264"/>
                <a:gd name="T6" fmla="*/ 203 w 203"/>
                <a:gd name="T7" fmla="*/ 264 h 264"/>
                <a:gd name="T8" fmla="*/ 165 w 203"/>
                <a:gd name="T9" fmla="*/ 264 h 264"/>
                <a:gd name="T10" fmla="*/ 35 w 203"/>
                <a:gd name="T11" fmla="*/ 52 h 264"/>
                <a:gd name="T12" fmla="*/ 32 w 203"/>
                <a:gd name="T13" fmla="*/ 52 h 264"/>
                <a:gd name="T14" fmla="*/ 32 w 203"/>
                <a:gd name="T15" fmla="*/ 264 h 264"/>
                <a:gd name="T16" fmla="*/ 0 w 203"/>
                <a:gd name="T17" fmla="*/ 264 h 264"/>
                <a:gd name="T18" fmla="*/ 0 w 203"/>
                <a:gd name="T19" fmla="*/ 0 h 264"/>
                <a:gd name="T20" fmla="*/ 43 w 203"/>
                <a:gd name="T21" fmla="*/ 0 h 264"/>
                <a:gd name="T22" fmla="*/ 171 w 203"/>
                <a:gd name="T23" fmla="*/ 2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64">
                  <a:moveTo>
                    <a:pt x="171" y="214"/>
                  </a:moveTo>
                  <a:lnTo>
                    <a:pt x="171" y="0"/>
                  </a:lnTo>
                  <a:lnTo>
                    <a:pt x="203" y="0"/>
                  </a:lnTo>
                  <a:lnTo>
                    <a:pt x="203" y="264"/>
                  </a:lnTo>
                  <a:lnTo>
                    <a:pt x="165" y="264"/>
                  </a:lnTo>
                  <a:lnTo>
                    <a:pt x="35" y="52"/>
                  </a:lnTo>
                  <a:lnTo>
                    <a:pt x="32" y="52"/>
                  </a:lnTo>
                  <a:lnTo>
                    <a:pt x="32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171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584AC651-8D55-4797-A254-55B065DD8F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7188" y="3211513"/>
              <a:ext cx="396875" cy="434975"/>
            </a:xfrm>
            <a:custGeom>
              <a:avLst/>
              <a:gdLst>
                <a:gd name="T0" fmla="*/ 94 w 94"/>
                <a:gd name="T1" fmla="*/ 51 h 100"/>
                <a:gd name="T2" fmla="*/ 48 w 94"/>
                <a:gd name="T3" fmla="*/ 100 h 100"/>
                <a:gd name="T4" fmla="*/ 0 w 94"/>
                <a:gd name="T5" fmla="*/ 51 h 100"/>
                <a:gd name="T6" fmla="*/ 48 w 94"/>
                <a:gd name="T7" fmla="*/ 0 h 100"/>
                <a:gd name="T8" fmla="*/ 94 w 94"/>
                <a:gd name="T9" fmla="*/ 51 h 100"/>
                <a:gd name="T10" fmla="*/ 81 w 94"/>
                <a:gd name="T11" fmla="*/ 51 h 100"/>
                <a:gd name="T12" fmla="*/ 48 w 94"/>
                <a:gd name="T13" fmla="*/ 11 h 100"/>
                <a:gd name="T14" fmla="*/ 14 w 94"/>
                <a:gd name="T15" fmla="*/ 51 h 100"/>
                <a:gd name="T16" fmla="*/ 48 w 94"/>
                <a:gd name="T17" fmla="*/ 89 h 100"/>
                <a:gd name="T18" fmla="*/ 81 w 94"/>
                <a:gd name="T19" fmla="*/ 5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00">
                  <a:moveTo>
                    <a:pt x="94" y="51"/>
                  </a:moveTo>
                  <a:cubicBezTo>
                    <a:pt x="92" y="82"/>
                    <a:pt x="76" y="99"/>
                    <a:pt x="48" y="100"/>
                  </a:cubicBezTo>
                  <a:cubicBezTo>
                    <a:pt x="18" y="99"/>
                    <a:pt x="2" y="82"/>
                    <a:pt x="0" y="51"/>
                  </a:cubicBezTo>
                  <a:cubicBezTo>
                    <a:pt x="2" y="18"/>
                    <a:pt x="18" y="1"/>
                    <a:pt x="48" y="0"/>
                  </a:cubicBezTo>
                  <a:cubicBezTo>
                    <a:pt x="77" y="1"/>
                    <a:pt x="92" y="18"/>
                    <a:pt x="94" y="51"/>
                  </a:cubicBezTo>
                  <a:close/>
                  <a:moveTo>
                    <a:pt x="81" y="51"/>
                  </a:moveTo>
                  <a:cubicBezTo>
                    <a:pt x="80" y="25"/>
                    <a:pt x="69" y="12"/>
                    <a:pt x="48" y="11"/>
                  </a:cubicBezTo>
                  <a:cubicBezTo>
                    <a:pt x="26" y="12"/>
                    <a:pt x="15" y="25"/>
                    <a:pt x="14" y="51"/>
                  </a:cubicBezTo>
                  <a:cubicBezTo>
                    <a:pt x="15" y="76"/>
                    <a:pt x="26" y="89"/>
                    <a:pt x="48" y="89"/>
                  </a:cubicBezTo>
                  <a:cubicBezTo>
                    <a:pt x="69" y="88"/>
                    <a:pt x="80" y="75"/>
                    <a:pt x="8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D863D3DE-D8CB-41FC-ABAB-BBE4345F4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3219450"/>
              <a:ext cx="263525" cy="419100"/>
            </a:xfrm>
            <a:custGeom>
              <a:avLst/>
              <a:gdLst>
                <a:gd name="T0" fmla="*/ 35 w 166"/>
                <a:gd name="T1" fmla="*/ 0 h 264"/>
                <a:gd name="T2" fmla="*/ 35 w 166"/>
                <a:gd name="T3" fmla="*/ 234 h 264"/>
                <a:gd name="T4" fmla="*/ 166 w 166"/>
                <a:gd name="T5" fmla="*/ 234 h 264"/>
                <a:gd name="T6" fmla="*/ 166 w 166"/>
                <a:gd name="T7" fmla="*/ 264 h 264"/>
                <a:gd name="T8" fmla="*/ 0 w 166"/>
                <a:gd name="T9" fmla="*/ 264 h 264"/>
                <a:gd name="T10" fmla="*/ 0 w 166"/>
                <a:gd name="T11" fmla="*/ 0 h 264"/>
                <a:gd name="T12" fmla="*/ 35 w 16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264">
                  <a:moveTo>
                    <a:pt x="35" y="0"/>
                  </a:moveTo>
                  <a:lnTo>
                    <a:pt x="35" y="234"/>
                  </a:lnTo>
                  <a:lnTo>
                    <a:pt x="166" y="234"/>
                  </a:lnTo>
                  <a:lnTo>
                    <a:pt x="166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4D87DA9D-B647-4EC8-B770-46A9E0E88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04426" y="3211513"/>
              <a:ext cx="398463" cy="434975"/>
            </a:xfrm>
            <a:custGeom>
              <a:avLst/>
              <a:gdLst>
                <a:gd name="T0" fmla="*/ 94 w 94"/>
                <a:gd name="T1" fmla="*/ 51 h 100"/>
                <a:gd name="T2" fmla="*/ 47 w 94"/>
                <a:gd name="T3" fmla="*/ 100 h 100"/>
                <a:gd name="T4" fmla="*/ 0 w 94"/>
                <a:gd name="T5" fmla="*/ 51 h 100"/>
                <a:gd name="T6" fmla="*/ 47 w 94"/>
                <a:gd name="T7" fmla="*/ 0 h 100"/>
                <a:gd name="T8" fmla="*/ 94 w 94"/>
                <a:gd name="T9" fmla="*/ 51 h 100"/>
                <a:gd name="T10" fmla="*/ 81 w 94"/>
                <a:gd name="T11" fmla="*/ 51 h 100"/>
                <a:gd name="T12" fmla="*/ 47 w 94"/>
                <a:gd name="T13" fmla="*/ 11 h 100"/>
                <a:gd name="T14" fmla="*/ 14 w 94"/>
                <a:gd name="T15" fmla="*/ 51 h 100"/>
                <a:gd name="T16" fmla="*/ 47 w 94"/>
                <a:gd name="T17" fmla="*/ 89 h 100"/>
                <a:gd name="T18" fmla="*/ 81 w 94"/>
                <a:gd name="T19" fmla="*/ 5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00">
                  <a:moveTo>
                    <a:pt x="94" y="51"/>
                  </a:moveTo>
                  <a:cubicBezTo>
                    <a:pt x="91" y="82"/>
                    <a:pt x="76" y="99"/>
                    <a:pt x="47" y="100"/>
                  </a:cubicBezTo>
                  <a:cubicBezTo>
                    <a:pt x="17" y="99"/>
                    <a:pt x="2" y="82"/>
                    <a:pt x="0" y="51"/>
                  </a:cubicBezTo>
                  <a:cubicBezTo>
                    <a:pt x="2" y="18"/>
                    <a:pt x="17" y="1"/>
                    <a:pt x="47" y="0"/>
                  </a:cubicBezTo>
                  <a:cubicBezTo>
                    <a:pt x="76" y="1"/>
                    <a:pt x="92" y="18"/>
                    <a:pt x="94" y="51"/>
                  </a:cubicBezTo>
                  <a:close/>
                  <a:moveTo>
                    <a:pt x="81" y="51"/>
                  </a:moveTo>
                  <a:cubicBezTo>
                    <a:pt x="79" y="25"/>
                    <a:pt x="68" y="12"/>
                    <a:pt x="47" y="11"/>
                  </a:cubicBezTo>
                  <a:cubicBezTo>
                    <a:pt x="26" y="12"/>
                    <a:pt x="14" y="25"/>
                    <a:pt x="14" y="51"/>
                  </a:cubicBezTo>
                  <a:cubicBezTo>
                    <a:pt x="14" y="76"/>
                    <a:pt x="26" y="89"/>
                    <a:pt x="47" y="89"/>
                  </a:cubicBezTo>
                  <a:cubicBezTo>
                    <a:pt x="68" y="88"/>
                    <a:pt x="79" y="75"/>
                    <a:pt x="8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BEF86637-D18E-46C1-A5B1-D1FFDF0E2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6" y="3211513"/>
              <a:ext cx="373063" cy="434975"/>
            </a:xfrm>
            <a:custGeom>
              <a:avLst/>
              <a:gdLst>
                <a:gd name="T0" fmla="*/ 46 w 88"/>
                <a:gd name="T1" fmla="*/ 58 h 100"/>
                <a:gd name="T2" fmla="*/ 46 w 88"/>
                <a:gd name="T3" fmla="*/ 47 h 100"/>
                <a:gd name="T4" fmla="*/ 88 w 88"/>
                <a:gd name="T5" fmla="*/ 47 h 100"/>
                <a:gd name="T6" fmla="*/ 88 w 88"/>
                <a:gd name="T7" fmla="*/ 98 h 100"/>
                <a:gd name="T8" fmla="*/ 80 w 88"/>
                <a:gd name="T9" fmla="*/ 98 h 100"/>
                <a:gd name="T10" fmla="*/ 77 w 88"/>
                <a:gd name="T11" fmla="*/ 86 h 100"/>
                <a:gd name="T12" fmla="*/ 45 w 88"/>
                <a:gd name="T13" fmla="*/ 100 h 100"/>
                <a:gd name="T14" fmla="*/ 15 w 88"/>
                <a:gd name="T15" fmla="*/ 90 h 100"/>
                <a:gd name="T16" fmla="*/ 0 w 88"/>
                <a:gd name="T17" fmla="*/ 50 h 100"/>
                <a:gd name="T18" fmla="*/ 46 w 88"/>
                <a:gd name="T19" fmla="*/ 0 h 100"/>
                <a:gd name="T20" fmla="*/ 87 w 88"/>
                <a:gd name="T21" fmla="*/ 31 h 100"/>
                <a:gd name="T22" fmla="*/ 74 w 88"/>
                <a:gd name="T23" fmla="*/ 31 h 100"/>
                <a:gd name="T24" fmla="*/ 45 w 88"/>
                <a:gd name="T25" fmla="*/ 11 h 100"/>
                <a:gd name="T26" fmla="*/ 14 w 88"/>
                <a:gd name="T27" fmla="*/ 50 h 100"/>
                <a:gd name="T28" fmla="*/ 46 w 88"/>
                <a:gd name="T29" fmla="*/ 90 h 100"/>
                <a:gd name="T30" fmla="*/ 66 w 88"/>
                <a:gd name="T31" fmla="*/ 84 h 100"/>
                <a:gd name="T32" fmla="*/ 76 w 88"/>
                <a:gd name="T33" fmla="*/ 58 h 100"/>
                <a:gd name="T34" fmla="*/ 46 w 88"/>
                <a:gd name="T35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00">
                  <a:moveTo>
                    <a:pt x="46" y="58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69" y="95"/>
                    <a:pt x="59" y="99"/>
                    <a:pt x="45" y="100"/>
                  </a:cubicBezTo>
                  <a:cubicBezTo>
                    <a:pt x="32" y="100"/>
                    <a:pt x="22" y="97"/>
                    <a:pt x="15" y="90"/>
                  </a:cubicBezTo>
                  <a:cubicBezTo>
                    <a:pt x="5" y="80"/>
                    <a:pt x="0" y="67"/>
                    <a:pt x="0" y="50"/>
                  </a:cubicBezTo>
                  <a:cubicBezTo>
                    <a:pt x="2" y="18"/>
                    <a:pt x="18" y="2"/>
                    <a:pt x="46" y="0"/>
                  </a:cubicBezTo>
                  <a:cubicBezTo>
                    <a:pt x="70" y="2"/>
                    <a:pt x="83" y="12"/>
                    <a:pt x="87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18"/>
                    <a:pt x="61" y="11"/>
                    <a:pt x="45" y="11"/>
                  </a:cubicBezTo>
                  <a:cubicBezTo>
                    <a:pt x="25" y="13"/>
                    <a:pt x="15" y="26"/>
                    <a:pt x="14" y="50"/>
                  </a:cubicBezTo>
                  <a:cubicBezTo>
                    <a:pt x="14" y="77"/>
                    <a:pt x="25" y="90"/>
                    <a:pt x="46" y="90"/>
                  </a:cubicBezTo>
                  <a:cubicBezTo>
                    <a:pt x="54" y="90"/>
                    <a:pt x="60" y="88"/>
                    <a:pt x="66" y="84"/>
                  </a:cubicBezTo>
                  <a:cubicBezTo>
                    <a:pt x="72" y="78"/>
                    <a:pt x="76" y="69"/>
                    <a:pt x="76" y="58"/>
                  </a:cubicBezTo>
                  <a:lnTo>
                    <a:pt x="46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2ABA11F0-A1C1-40AA-A651-00EA15FDC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2788" y="3219450"/>
              <a:ext cx="363538" cy="419100"/>
            </a:xfrm>
            <a:custGeom>
              <a:avLst/>
              <a:gdLst>
                <a:gd name="T0" fmla="*/ 133 w 229"/>
                <a:gd name="T1" fmla="*/ 159 h 264"/>
                <a:gd name="T2" fmla="*/ 133 w 229"/>
                <a:gd name="T3" fmla="*/ 264 h 264"/>
                <a:gd name="T4" fmla="*/ 96 w 229"/>
                <a:gd name="T5" fmla="*/ 264 h 264"/>
                <a:gd name="T6" fmla="*/ 96 w 229"/>
                <a:gd name="T7" fmla="*/ 159 h 264"/>
                <a:gd name="T8" fmla="*/ 0 w 229"/>
                <a:gd name="T9" fmla="*/ 0 h 264"/>
                <a:gd name="T10" fmla="*/ 43 w 229"/>
                <a:gd name="T11" fmla="*/ 0 h 264"/>
                <a:gd name="T12" fmla="*/ 115 w 229"/>
                <a:gd name="T13" fmla="*/ 129 h 264"/>
                <a:gd name="T14" fmla="*/ 187 w 229"/>
                <a:gd name="T15" fmla="*/ 0 h 264"/>
                <a:gd name="T16" fmla="*/ 229 w 229"/>
                <a:gd name="T17" fmla="*/ 0 h 264"/>
                <a:gd name="T18" fmla="*/ 133 w 229"/>
                <a:gd name="T19" fmla="*/ 15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64">
                  <a:moveTo>
                    <a:pt x="133" y="159"/>
                  </a:moveTo>
                  <a:lnTo>
                    <a:pt x="133" y="264"/>
                  </a:lnTo>
                  <a:lnTo>
                    <a:pt x="96" y="264"/>
                  </a:lnTo>
                  <a:lnTo>
                    <a:pt x="96" y="15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115" y="129"/>
                  </a:lnTo>
                  <a:lnTo>
                    <a:pt x="187" y="0"/>
                  </a:lnTo>
                  <a:lnTo>
                    <a:pt x="229" y="0"/>
                  </a:lnTo>
                  <a:lnTo>
                    <a:pt x="133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1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99CA1528-CF38-4460-AB36-1344D7FD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8" t="7221" r="48103" b="25596"/>
          <a:stretch>
            <a:fillRect/>
          </a:stretch>
        </p:blipFill>
        <p:spPr>
          <a:xfrm>
            <a:off x="0" y="1310953"/>
            <a:ext cx="3045600" cy="4867300"/>
          </a:xfrm>
          <a:custGeom>
            <a:avLst/>
            <a:gdLst>
              <a:gd name="connsiteX0" fmla="*/ 0 w 3045600"/>
              <a:gd name="connsiteY0" fmla="*/ 0 h 4867300"/>
              <a:gd name="connsiteX1" fmla="*/ 3045600 w 3045600"/>
              <a:gd name="connsiteY1" fmla="*/ 0 h 4867300"/>
              <a:gd name="connsiteX2" fmla="*/ 3045600 w 3045600"/>
              <a:gd name="connsiteY2" fmla="*/ 4867300 h 4867300"/>
              <a:gd name="connsiteX3" fmla="*/ 0 w 3045600"/>
              <a:gd name="connsiteY3" fmla="*/ 4867300 h 48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600" h="4867300">
                <a:moveTo>
                  <a:pt x="0" y="0"/>
                </a:moveTo>
                <a:lnTo>
                  <a:pt x="3045600" y="0"/>
                </a:lnTo>
                <a:lnTo>
                  <a:pt x="3045600" y="4867300"/>
                </a:lnTo>
                <a:lnTo>
                  <a:pt x="0" y="4867300"/>
                </a:lnTo>
                <a:close/>
              </a:path>
            </a:pathLst>
          </a:custGeom>
        </p:spPr>
      </p:pic>
      <p:pic>
        <p:nvPicPr>
          <p:cNvPr id="26" name="图片 25" descr="图片包含 天空, 地面, 户外&#10;&#10;描述已自动生成">
            <a:extLst>
              <a:ext uri="{FF2B5EF4-FFF2-40B4-BE49-F238E27FC236}">
                <a16:creationId xmlns:a16="http://schemas.microsoft.com/office/drawing/2014/main" id="{FCFAC571-E5B3-4474-9EFA-362DE0F22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1" t="7667" r="39839" b="22479"/>
          <a:stretch>
            <a:fillRect/>
          </a:stretch>
        </p:blipFill>
        <p:spPr>
          <a:xfrm>
            <a:off x="3048800" y="1310953"/>
            <a:ext cx="3045600" cy="4867300"/>
          </a:xfrm>
          <a:custGeom>
            <a:avLst/>
            <a:gdLst>
              <a:gd name="connsiteX0" fmla="*/ 0 w 3045600"/>
              <a:gd name="connsiteY0" fmla="*/ 0 h 4867300"/>
              <a:gd name="connsiteX1" fmla="*/ 3045600 w 3045600"/>
              <a:gd name="connsiteY1" fmla="*/ 0 h 4867300"/>
              <a:gd name="connsiteX2" fmla="*/ 3045600 w 3045600"/>
              <a:gd name="connsiteY2" fmla="*/ 4867300 h 4867300"/>
              <a:gd name="connsiteX3" fmla="*/ 0 w 3045600"/>
              <a:gd name="connsiteY3" fmla="*/ 4867300 h 48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600" h="4867300">
                <a:moveTo>
                  <a:pt x="0" y="0"/>
                </a:moveTo>
                <a:lnTo>
                  <a:pt x="3045600" y="0"/>
                </a:lnTo>
                <a:lnTo>
                  <a:pt x="3045600" y="4867300"/>
                </a:lnTo>
                <a:lnTo>
                  <a:pt x="0" y="4867300"/>
                </a:lnTo>
                <a:close/>
              </a:path>
            </a:pathLst>
          </a:custGeom>
        </p:spPr>
      </p:pic>
      <p:pic>
        <p:nvPicPr>
          <p:cNvPr id="24" name="图片 23" descr="图片包含 天空, 草, 户外, 火车&#10;&#10;描述已自动生成">
            <a:extLst>
              <a:ext uri="{FF2B5EF4-FFF2-40B4-BE49-F238E27FC236}">
                <a16:creationId xmlns:a16="http://schemas.microsoft.com/office/drawing/2014/main" id="{CE12DED1-79D4-4EB5-AAFA-7B1E8CC67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539" r="16702" b="3639"/>
          <a:stretch>
            <a:fillRect/>
          </a:stretch>
        </p:blipFill>
        <p:spPr>
          <a:xfrm>
            <a:off x="6097600" y="1310953"/>
            <a:ext cx="3045600" cy="4867300"/>
          </a:xfrm>
          <a:custGeom>
            <a:avLst/>
            <a:gdLst>
              <a:gd name="connsiteX0" fmla="*/ 0 w 3045600"/>
              <a:gd name="connsiteY0" fmla="*/ 0 h 4867300"/>
              <a:gd name="connsiteX1" fmla="*/ 3045600 w 3045600"/>
              <a:gd name="connsiteY1" fmla="*/ 0 h 4867300"/>
              <a:gd name="connsiteX2" fmla="*/ 3045600 w 3045600"/>
              <a:gd name="connsiteY2" fmla="*/ 4867300 h 4867300"/>
              <a:gd name="connsiteX3" fmla="*/ 0 w 3045600"/>
              <a:gd name="connsiteY3" fmla="*/ 4867300 h 48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600" h="4867300">
                <a:moveTo>
                  <a:pt x="0" y="0"/>
                </a:moveTo>
                <a:lnTo>
                  <a:pt x="3045600" y="0"/>
                </a:lnTo>
                <a:lnTo>
                  <a:pt x="3045600" y="4867300"/>
                </a:lnTo>
                <a:lnTo>
                  <a:pt x="0" y="4867300"/>
                </a:lnTo>
                <a:close/>
              </a:path>
            </a:pathLst>
          </a:custGeom>
        </p:spPr>
      </p:pic>
      <p:pic>
        <p:nvPicPr>
          <p:cNvPr id="23" name="图片 22" descr="图片包含 户外, 草, 树, 天空&#10;&#10;描述已自动生成">
            <a:extLst>
              <a:ext uri="{FF2B5EF4-FFF2-40B4-BE49-F238E27FC236}">
                <a16:creationId xmlns:a16="http://schemas.microsoft.com/office/drawing/2014/main" id="{AEBC802C-A0C5-41CC-B832-8AFC384CA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5" t="2793" r="30004" b="1556"/>
          <a:stretch>
            <a:fillRect/>
          </a:stretch>
        </p:blipFill>
        <p:spPr>
          <a:xfrm>
            <a:off x="9146399" y="1310953"/>
            <a:ext cx="3045601" cy="4867300"/>
          </a:xfrm>
          <a:custGeom>
            <a:avLst/>
            <a:gdLst>
              <a:gd name="connsiteX0" fmla="*/ 0 w 3045601"/>
              <a:gd name="connsiteY0" fmla="*/ 0 h 4867300"/>
              <a:gd name="connsiteX1" fmla="*/ 3045601 w 3045601"/>
              <a:gd name="connsiteY1" fmla="*/ 0 h 4867300"/>
              <a:gd name="connsiteX2" fmla="*/ 3045601 w 3045601"/>
              <a:gd name="connsiteY2" fmla="*/ 4867300 h 4867300"/>
              <a:gd name="connsiteX3" fmla="*/ 0 w 3045601"/>
              <a:gd name="connsiteY3" fmla="*/ 4867300 h 48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5601" h="4867300">
                <a:moveTo>
                  <a:pt x="0" y="0"/>
                </a:moveTo>
                <a:lnTo>
                  <a:pt x="3045601" y="0"/>
                </a:lnTo>
                <a:lnTo>
                  <a:pt x="3045601" y="4867300"/>
                </a:lnTo>
                <a:lnTo>
                  <a:pt x="0" y="4867300"/>
                </a:lnTo>
                <a:close/>
              </a:path>
            </a:pathLst>
          </a:cu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D0820BE-A877-4659-B5EB-6891187FA989}"/>
              </a:ext>
            </a:extLst>
          </p:cNvPr>
          <p:cNvSpPr/>
          <p:nvPr/>
        </p:nvSpPr>
        <p:spPr>
          <a:xfrm>
            <a:off x="-3200" y="1310953"/>
            <a:ext cx="12195200" cy="4867300"/>
          </a:xfrm>
          <a:prstGeom prst="rect">
            <a:avLst/>
          </a:prstGeom>
          <a:solidFill>
            <a:srgbClr val="1B1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多图展示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1A0729E-0FF1-4E72-AD09-E9FC703BCFF3}"/>
              </a:ext>
            </a:extLst>
          </p:cNvPr>
          <p:cNvSpPr/>
          <p:nvPr/>
        </p:nvSpPr>
        <p:spPr>
          <a:xfrm>
            <a:off x="3040833" y="1251660"/>
            <a:ext cx="25200" cy="49858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449979E-DF55-425C-B1BE-8301E1622933}"/>
              </a:ext>
            </a:extLst>
          </p:cNvPr>
          <p:cNvSpPr/>
          <p:nvPr/>
        </p:nvSpPr>
        <p:spPr>
          <a:xfrm>
            <a:off x="6090140" y="1251660"/>
            <a:ext cx="25200" cy="49858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5BDCEFA-ACE1-404B-A5A1-9887FFDB0180}"/>
              </a:ext>
            </a:extLst>
          </p:cNvPr>
          <p:cNvSpPr/>
          <p:nvPr/>
        </p:nvSpPr>
        <p:spPr>
          <a:xfrm>
            <a:off x="9138108" y="1251660"/>
            <a:ext cx="25200" cy="49858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023A83-E9B8-4D9E-B18C-E11982D58D37}"/>
              </a:ext>
            </a:extLst>
          </p:cNvPr>
          <p:cNvSpPr txBox="1"/>
          <p:nvPr/>
        </p:nvSpPr>
        <p:spPr>
          <a:xfrm>
            <a:off x="1020098" y="3517431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团 结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65CAC61-1A1D-411E-9622-3306FD15F64E}"/>
              </a:ext>
            </a:extLst>
          </p:cNvPr>
          <p:cNvSpPr txBox="1"/>
          <p:nvPr/>
        </p:nvSpPr>
        <p:spPr>
          <a:xfrm>
            <a:off x="4071928" y="3517431"/>
            <a:ext cx="1005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勤 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20BEAD2-4813-4ACC-9F47-A83F08C2D5F4}"/>
              </a:ext>
            </a:extLst>
          </p:cNvPr>
          <p:cNvSpPr txBox="1"/>
          <p:nvPr/>
        </p:nvSpPr>
        <p:spPr>
          <a:xfrm>
            <a:off x="7123759" y="3517431"/>
            <a:ext cx="1005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求 实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B2DE75E-BF4B-45FA-9B5B-FC20788C52A4}"/>
              </a:ext>
            </a:extLst>
          </p:cNvPr>
          <p:cNvSpPr txBox="1"/>
          <p:nvPr/>
        </p:nvSpPr>
        <p:spPr>
          <a:xfrm>
            <a:off x="10175589" y="3517431"/>
            <a:ext cx="1005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创 新</a:t>
            </a:r>
          </a:p>
        </p:txBody>
      </p:sp>
    </p:spTree>
    <p:extLst>
      <p:ext uri="{BB962C8B-B14F-4D97-AF65-F5344CB8AC3E}">
        <p14:creationId xmlns:p14="http://schemas.microsoft.com/office/powerpoint/2010/main" val="11871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多图展示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CA9D9-FA31-4650-9B8D-4680F8B99A70}"/>
              </a:ext>
            </a:extLst>
          </p:cNvPr>
          <p:cNvSpPr txBox="1"/>
          <p:nvPr/>
        </p:nvSpPr>
        <p:spPr>
          <a:xfrm>
            <a:off x="5258271" y="1163285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杰 出 校 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9F4522-5888-4F2E-B1EC-5A13166A5C21}"/>
              </a:ext>
            </a:extLst>
          </p:cNvPr>
          <p:cNvSpPr/>
          <p:nvPr/>
        </p:nvSpPr>
        <p:spPr>
          <a:xfrm>
            <a:off x="6714547" y="4596884"/>
            <a:ext cx="1800493" cy="13353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</a:rPr>
              <a:t>武衡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/>
              <a:t>地质学家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中国科学院院士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46A197-F2F2-45AA-A326-A623B6C618E8}"/>
              </a:ext>
            </a:extLst>
          </p:cNvPr>
          <p:cNvSpPr/>
          <p:nvPr/>
        </p:nvSpPr>
        <p:spPr>
          <a:xfrm>
            <a:off x="3719041" y="4596884"/>
            <a:ext cx="1800493" cy="13353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</a:rPr>
              <a:t>才鸿年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/>
              <a:t>金属材料专家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中国工程院院士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F68C3C-B37D-472D-8767-CCCFC92BD86B}"/>
              </a:ext>
            </a:extLst>
          </p:cNvPr>
          <p:cNvSpPr/>
          <p:nvPr/>
        </p:nvSpPr>
        <p:spPr>
          <a:xfrm>
            <a:off x="745870" y="4596884"/>
            <a:ext cx="1800493" cy="13353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</a:rPr>
              <a:t>钱志道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/>
              <a:t>化学家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中国科学院院士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DC82A0-2067-4A28-9B7E-8783FF79E506}"/>
              </a:ext>
            </a:extLst>
          </p:cNvPr>
          <p:cNvSpPr/>
          <p:nvPr/>
        </p:nvSpPr>
        <p:spPr>
          <a:xfrm>
            <a:off x="9656595" y="4596884"/>
            <a:ext cx="1800493" cy="13353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</a:rPr>
              <a:t>吴一戎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/>
              <a:t>信号处理专家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中国科学院院士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CD6BBF-AB78-424F-B036-2D3B09AB0DE1}"/>
              </a:ext>
            </a:extLst>
          </p:cNvPr>
          <p:cNvGrpSpPr/>
          <p:nvPr/>
        </p:nvGrpSpPr>
        <p:grpSpPr>
          <a:xfrm>
            <a:off x="365577" y="1903191"/>
            <a:ext cx="2569868" cy="2569868"/>
            <a:chOff x="486770" y="1761496"/>
            <a:chExt cx="2569868" cy="256986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5EEC4B2-24EA-41C4-BD92-51746E8C8B68}"/>
                </a:ext>
              </a:extLst>
            </p:cNvPr>
            <p:cNvGrpSpPr/>
            <p:nvPr/>
          </p:nvGrpSpPr>
          <p:grpSpPr>
            <a:xfrm>
              <a:off x="701807" y="1980927"/>
              <a:ext cx="2131007" cy="2131008"/>
              <a:chOff x="1018474" y="1840335"/>
              <a:chExt cx="1558185" cy="155818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43F6E2B3-F262-4C97-8EE8-15F9C4263A18}"/>
                  </a:ext>
                </a:extLst>
              </p:cNvPr>
              <p:cNvSpPr/>
              <p:nvPr/>
            </p:nvSpPr>
            <p:spPr>
              <a:xfrm>
                <a:off x="1018474" y="1840335"/>
                <a:ext cx="1558185" cy="1558185"/>
              </a:xfrm>
              <a:prstGeom prst="ellipse">
                <a:avLst/>
              </a:prstGeom>
              <a:solidFill>
                <a:srgbClr val="D8CA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5" name="图片 44" descr="图片包含 人员, 男士, 墙壁, 眼镜&#10;&#10;描述已自动生成">
                <a:extLst>
                  <a:ext uri="{FF2B5EF4-FFF2-40B4-BE49-F238E27FC236}">
                    <a16:creationId xmlns:a16="http://schemas.microsoft.com/office/drawing/2014/main" id="{80D1BF9B-7CEA-49F4-9E35-E6A3D8CFE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6" b="8835"/>
              <a:stretch>
                <a:fillRect/>
              </a:stretch>
            </p:blipFill>
            <p:spPr>
              <a:xfrm>
                <a:off x="1179584" y="1840335"/>
                <a:ext cx="1235968" cy="1558186"/>
              </a:xfrm>
              <a:custGeom>
                <a:avLst/>
                <a:gdLst>
                  <a:gd name="connsiteX0" fmla="*/ 617984 w 1235968"/>
                  <a:gd name="connsiteY0" fmla="*/ 0 h 1558186"/>
                  <a:gd name="connsiteX1" fmla="*/ 1168886 w 1235968"/>
                  <a:gd name="connsiteY1" fmla="*/ 228191 h 1558186"/>
                  <a:gd name="connsiteX2" fmla="*/ 1235968 w 1235968"/>
                  <a:gd name="connsiteY2" fmla="*/ 309495 h 1558186"/>
                  <a:gd name="connsiteX3" fmla="*/ 1235968 w 1235968"/>
                  <a:gd name="connsiteY3" fmla="*/ 1248691 h 1558186"/>
                  <a:gd name="connsiteX4" fmla="*/ 1168886 w 1235968"/>
                  <a:gd name="connsiteY4" fmla="*/ 1329995 h 1558186"/>
                  <a:gd name="connsiteX5" fmla="*/ 617984 w 1235968"/>
                  <a:gd name="connsiteY5" fmla="*/ 1558186 h 1558186"/>
                  <a:gd name="connsiteX6" fmla="*/ 67082 w 1235968"/>
                  <a:gd name="connsiteY6" fmla="*/ 1329995 h 1558186"/>
                  <a:gd name="connsiteX7" fmla="*/ 0 w 1235968"/>
                  <a:gd name="connsiteY7" fmla="*/ 1248691 h 1558186"/>
                  <a:gd name="connsiteX8" fmla="*/ 0 w 1235968"/>
                  <a:gd name="connsiteY8" fmla="*/ 309495 h 1558186"/>
                  <a:gd name="connsiteX9" fmla="*/ 67082 w 1235968"/>
                  <a:gd name="connsiteY9" fmla="*/ 228191 h 1558186"/>
                  <a:gd name="connsiteX10" fmla="*/ 617984 w 1235968"/>
                  <a:gd name="connsiteY10" fmla="*/ 0 h 1558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5968" h="1558186">
                    <a:moveTo>
                      <a:pt x="617984" y="0"/>
                    </a:moveTo>
                    <a:cubicBezTo>
                      <a:pt x="833125" y="0"/>
                      <a:pt x="1027898" y="87203"/>
                      <a:pt x="1168886" y="228191"/>
                    </a:cubicBezTo>
                    <a:lnTo>
                      <a:pt x="1235968" y="309495"/>
                    </a:lnTo>
                    <a:lnTo>
                      <a:pt x="1235968" y="1248691"/>
                    </a:lnTo>
                    <a:lnTo>
                      <a:pt x="1168886" y="1329995"/>
                    </a:lnTo>
                    <a:cubicBezTo>
                      <a:pt x="1027898" y="1470983"/>
                      <a:pt x="833125" y="1558186"/>
                      <a:pt x="617984" y="1558186"/>
                    </a:cubicBezTo>
                    <a:cubicBezTo>
                      <a:pt x="402844" y="1558186"/>
                      <a:pt x="208070" y="1470983"/>
                      <a:pt x="67082" y="1329995"/>
                    </a:cubicBezTo>
                    <a:lnTo>
                      <a:pt x="0" y="1248691"/>
                    </a:lnTo>
                    <a:lnTo>
                      <a:pt x="0" y="309495"/>
                    </a:lnTo>
                    <a:lnTo>
                      <a:pt x="67082" y="228191"/>
                    </a:lnTo>
                    <a:cubicBezTo>
                      <a:pt x="208070" y="87203"/>
                      <a:pt x="402844" y="0"/>
                      <a:pt x="617984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D49AF9C-8520-44F0-98C1-B39DF04224F1}"/>
                </a:ext>
              </a:extLst>
            </p:cNvPr>
            <p:cNvSpPr/>
            <p:nvPr/>
          </p:nvSpPr>
          <p:spPr>
            <a:xfrm>
              <a:off x="486770" y="1761496"/>
              <a:ext cx="2569868" cy="2569868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BD1AE9B-8F48-410A-A99E-C6F144FE8815}"/>
              </a:ext>
            </a:extLst>
          </p:cNvPr>
          <p:cNvGrpSpPr/>
          <p:nvPr/>
        </p:nvGrpSpPr>
        <p:grpSpPr>
          <a:xfrm>
            <a:off x="3334354" y="1903191"/>
            <a:ext cx="2569868" cy="2569868"/>
            <a:chOff x="3249067" y="1761496"/>
            <a:chExt cx="2569868" cy="2569868"/>
          </a:xfrm>
        </p:grpSpPr>
        <p:pic>
          <p:nvPicPr>
            <p:cNvPr id="41" name="图片 40" descr="图片包含 西装, 人员, 男士, 领带&#10;&#10;描述已自动生成">
              <a:extLst>
                <a:ext uri="{FF2B5EF4-FFF2-40B4-BE49-F238E27FC236}">
                  <a16:creationId xmlns:a16="http://schemas.microsoft.com/office/drawing/2014/main" id="{4295BD20-856D-41DF-94FA-D9D8DA80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" t="2460" r="766" b="27198"/>
            <a:stretch>
              <a:fillRect/>
            </a:stretch>
          </p:blipFill>
          <p:spPr>
            <a:xfrm>
              <a:off x="3468497" y="1980926"/>
              <a:ext cx="2131008" cy="2131008"/>
            </a:xfrm>
            <a:custGeom>
              <a:avLst/>
              <a:gdLst>
                <a:gd name="connsiteX0" fmla="*/ 779093 w 1558186"/>
                <a:gd name="connsiteY0" fmla="*/ 0 h 1558186"/>
                <a:gd name="connsiteX1" fmla="*/ 1558186 w 1558186"/>
                <a:gd name="connsiteY1" fmla="*/ 779093 h 1558186"/>
                <a:gd name="connsiteX2" fmla="*/ 779093 w 1558186"/>
                <a:gd name="connsiteY2" fmla="*/ 1558186 h 1558186"/>
                <a:gd name="connsiteX3" fmla="*/ 0 w 1558186"/>
                <a:gd name="connsiteY3" fmla="*/ 779093 h 1558186"/>
                <a:gd name="connsiteX4" fmla="*/ 779093 w 1558186"/>
                <a:gd name="connsiteY4" fmla="*/ 0 h 15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8186" h="1558186">
                  <a:moveTo>
                    <a:pt x="779093" y="0"/>
                  </a:moveTo>
                  <a:cubicBezTo>
                    <a:pt x="1209374" y="0"/>
                    <a:pt x="1558186" y="348812"/>
                    <a:pt x="1558186" y="779093"/>
                  </a:cubicBezTo>
                  <a:cubicBezTo>
                    <a:pt x="1558186" y="1209374"/>
                    <a:pt x="1209374" y="1558186"/>
                    <a:pt x="779093" y="1558186"/>
                  </a:cubicBezTo>
                  <a:cubicBezTo>
                    <a:pt x="348812" y="1558186"/>
                    <a:pt x="0" y="1209374"/>
                    <a:pt x="0" y="779093"/>
                  </a:cubicBezTo>
                  <a:cubicBezTo>
                    <a:pt x="0" y="348812"/>
                    <a:pt x="348812" y="0"/>
                    <a:pt x="779093" y="0"/>
                  </a:cubicBezTo>
                  <a:close/>
                </a:path>
              </a:pathLst>
            </a:custGeom>
          </p:spPr>
        </p:pic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8E295F4-4C0A-4594-81C5-2117B48F89A2}"/>
                </a:ext>
              </a:extLst>
            </p:cNvPr>
            <p:cNvSpPr/>
            <p:nvPr/>
          </p:nvSpPr>
          <p:spPr>
            <a:xfrm>
              <a:off x="3249067" y="1761496"/>
              <a:ext cx="2569868" cy="2569868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DB687F6-0E2B-47FE-B80F-7A165244E84D}"/>
              </a:ext>
            </a:extLst>
          </p:cNvPr>
          <p:cNvGrpSpPr/>
          <p:nvPr/>
        </p:nvGrpSpPr>
        <p:grpSpPr>
          <a:xfrm>
            <a:off x="6303131" y="1903191"/>
            <a:ext cx="2569868" cy="2569868"/>
            <a:chOff x="6118865" y="1732321"/>
            <a:chExt cx="2569868" cy="2569868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A951581A-C1E6-492D-96FC-88183E9C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 r="1240" b="26412"/>
            <a:stretch>
              <a:fillRect/>
            </a:stretch>
          </p:blipFill>
          <p:spPr>
            <a:xfrm>
              <a:off x="6338295" y="1951751"/>
              <a:ext cx="2131008" cy="2131008"/>
            </a:xfrm>
            <a:custGeom>
              <a:avLst/>
              <a:gdLst>
                <a:gd name="connsiteX0" fmla="*/ 779093 w 1558186"/>
                <a:gd name="connsiteY0" fmla="*/ 0 h 1558186"/>
                <a:gd name="connsiteX1" fmla="*/ 1558186 w 1558186"/>
                <a:gd name="connsiteY1" fmla="*/ 779093 h 1558186"/>
                <a:gd name="connsiteX2" fmla="*/ 779093 w 1558186"/>
                <a:gd name="connsiteY2" fmla="*/ 1558186 h 1558186"/>
                <a:gd name="connsiteX3" fmla="*/ 0 w 1558186"/>
                <a:gd name="connsiteY3" fmla="*/ 779093 h 1558186"/>
                <a:gd name="connsiteX4" fmla="*/ 779093 w 1558186"/>
                <a:gd name="connsiteY4" fmla="*/ 0 h 15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8186" h="1558186">
                  <a:moveTo>
                    <a:pt x="779093" y="0"/>
                  </a:moveTo>
                  <a:cubicBezTo>
                    <a:pt x="1209374" y="0"/>
                    <a:pt x="1558186" y="348812"/>
                    <a:pt x="1558186" y="779093"/>
                  </a:cubicBezTo>
                  <a:cubicBezTo>
                    <a:pt x="1558186" y="1209374"/>
                    <a:pt x="1209374" y="1558186"/>
                    <a:pt x="779093" y="1558186"/>
                  </a:cubicBezTo>
                  <a:cubicBezTo>
                    <a:pt x="348812" y="1558186"/>
                    <a:pt x="0" y="1209374"/>
                    <a:pt x="0" y="779093"/>
                  </a:cubicBezTo>
                  <a:cubicBezTo>
                    <a:pt x="0" y="348812"/>
                    <a:pt x="348812" y="0"/>
                    <a:pt x="779093" y="0"/>
                  </a:cubicBezTo>
                  <a:close/>
                </a:path>
              </a:pathLst>
            </a:custGeom>
          </p:spPr>
        </p:pic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D6C4E18-CE99-4346-83BD-1FB1D1D83B01}"/>
                </a:ext>
              </a:extLst>
            </p:cNvPr>
            <p:cNvSpPr/>
            <p:nvPr/>
          </p:nvSpPr>
          <p:spPr>
            <a:xfrm>
              <a:off x="6118865" y="1732321"/>
              <a:ext cx="2569868" cy="2569868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0EEEC46-B37C-4E69-A01A-C68800DE78D0}"/>
              </a:ext>
            </a:extLst>
          </p:cNvPr>
          <p:cNvGrpSpPr/>
          <p:nvPr/>
        </p:nvGrpSpPr>
        <p:grpSpPr>
          <a:xfrm>
            <a:off x="9271908" y="1903191"/>
            <a:ext cx="2569868" cy="2569868"/>
            <a:chOff x="9393101" y="1855436"/>
            <a:chExt cx="2569868" cy="2569868"/>
          </a:xfrm>
        </p:grpSpPr>
        <p:pic>
          <p:nvPicPr>
            <p:cNvPr id="43" name="图片 42" descr="图片包含 人员, 男士, 就坐, 室内&#10;&#10;描述已自动生成">
              <a:extLst>
                <a:ext uri="{FF2B5EF4-FFF2-40B4-BE49-F238E27FC236}">
                  <a16:creationId xmlns:a16="http://schemas.microsoft.com/office/drawing/2014/main" id="{7D34D2E4-84FD-4FAB-A625-58D820B4A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6" t="9179" r="15744" b="47839"/>
            <a:stretch>
              <a:fillRect/>
            </a:stretch>
          </p:blipFill>
          <p:spPr>
            <a:xfrm>
              <a:off x="9612531" y="2074866"/>
              <a:ext cx="2131008" cy="2131008"/>
            </a:xfrm>
            <a:custGeom>
              <a:avLst/>
              <a:gdLst>
                <a:gd name="connsiteX0" fmla="*/ 779093 w 1558186"/>
                <a:gd name="connsiteY0" fmla="*/ 0 h 1558186"/>
                <a:gd name="connsiteX1" fmla="*/ 1558186 w 1558186"/>
                <a:gd name="connsiteY1" fmla="*/ 779093 h 1558186"/>
                <a:gd name="connsiteX2" fmla="*/ 779093 w 1558186"/>
                <a:gd name="connsiteY2" fmla="*/ 1558186 h 1558186"/>
                <a:gd name="connsiteX3" fmla="*/ 0 w 1558186"/>
                <a:gd name="connsiteY3" fmla="*/ 779093 h 1558186"/>
                <a:gd name="connsiteX4" fmla="*/ 779093 w 1558186"/>
                <a:gd name="connsiteY4" fmla="*/ 0 h 15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8186" h="1558186">
                  <a:moveTo>
                    <a:pt x="779093" y="0"/>
                  </a:moveTo>
                  <a:cubicBezTo>
                    <a:pt x="1209374" y="0"/>
                    <a:pt x="1558186" y="348812"/>
                    <a:pt x="1558186" y="779093"/>
                  </a:cubicBezTo>
                  <a:cubicBezTo>
                    <a:pt x="1558186" y="1209374"/>
                    <a:pt x="1209374" y="1558186"/>
                    <a:pt x="779093" y="1558186"/>
                  </a:cubicBezTo>
                  <a:cubicBezTo>
                    <a:pt x="348812" y="1558186"/>
                    <a:pt x="0" y="1209374"/>
                    <a:pt x="0" y="779093"/>
                  </a:cubicBezTo>
                  <a:cubicBezTo>
                    <a:pt x="0" y="348812"/>
                    <a:pt x="348812" y="0"/>
                    <a:pt x="779093" y="0"/>
                  </a:cubicBezTo>
                  <a:close/>
                </a:path>
              </a:pathLst>
            </a:custGeom>
          </p:spPr>
        </p:pic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EF84309-AA24-4C6B-8F6C-0A22599ED122}"/>
                </a:ext>
              </a:extLst>
            </p:cNvPr>
            <p:cNvSpPr/>
            <p:nvPr/>
          </p:nvSpPr>
          <p:spPr>
            <a:xfrm>
              <a:off x="9393101" y="1855436"/>
              <a:ext cx="2569868" cy="2569868"/>
            </a:xfrm>
            <a:prstGeom prst="ellips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87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CBF984A-93EA-4634-92C2-9B3E1C243AB1}"/>
              </a:ext>
            </a:extLst>
          </p:cNvPr>
          <p:cNvSpPr/>
          <p:nvPr/>
        </p:nvSpPr>
        <p:spPr>
          <a:xfrm>
            <a:off x="0" y="2609849"/>
            <a:ext cx="12192000" cy="336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样机使用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FEBA7EE-6133-4178-808F-73762A5F58CB}"/>
              </a:ext>
            </a:extLst>
          </p:cNvPr>
          <p:cNvGrpSpPr/>
          <p:nvPr/>
        </p:nvGrpSpPr>
        <p:grpSpPr>
          <a:xfrm>
            <a:off x="7346676" y="1640841"/>
            <a:ext cx="2883383" cy="5210001"/>
            <a:chOff x="4731411" y="2660618"/>
            <a:chExt cx="2883383" cy="521000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58ADF1-AFE8-4BDE-B22B-56B1F7F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411" y="2742041"/>
              <a:ext cx="2883383" cy="5128578"/>
            </a:xfrm>
            <a:prstGeom prst="rect">
              <a:avLst/>
            </a:prstGeom>
          </p:spPr>
        </p:pic>
        <p:pic>
          <p:nvPicPr>
            <p:cNvPr id="1026" name="Picture 2" descr="https://timgsa.baidu.com/timg?image&amp;quality=80&amp;size=b9999_10000&amp;sec=1553839809990&amp;di=a1392e6e984458789cc7beb2277ff3f3&amp;imgtype=0&amp;src=http%3A%2F%2Fblog-10039692.file.myqcloud.com%2F1508121034156_1466_1508121058998.jpg">
              <a:extLst>
                <a:ext uri="{FF2B5EF4-FFF2-40B4-BE49-F238E27FC236}">
                  <a16:creationId xmlns:a16="http://schemas.microsoft.com/office/drawing/2014/main" id="{41BF52DD-008F-494D-A231-A2DE2AB40F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4" t="10028" r="799" b="-1"/>
            <a:stretch/>
          </p:blipFill>
          <p:spPr bwMode="auto">
            <a:xfrm>
              <a:off x="4754693" y="2660618"/>
              <a:ext cx="2860101" cy="23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06C7B2E-7ED5-4401-BB23-E021E10C5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93" y="1183081"/>
            <a:ext cx="438491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F8D778-2E6E-4976-A75A-2E17105112B5}"/>
              </a:ext>
            </a:extLst>
          </p:cNvPr>
          <p:cNvSpPr txBox="1"/>
          <p:nvPr/>
        </p:nvSpPr>
        <p:spPr>
          <a:xfrm>
            <a:off x="892894" y="3232806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</a:rPr>
              <a:t>北京理工大学微信企业号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B2BE7A-747C-4D2E-BA8C-878DA6D2D4A3}"/>
              </a:ext>
            </a:extLst>
          </p:cNvPr>
          <p:cNvSpPr txBox="1"/>
          <p:nvPr/>
        </p:nvSpPr>
        <p:spPr>
          <a:xfrm>
            <a:off x="892894" y="3762237"/>
            <a:ext cx="5305775" cy="1525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关于手机界面图片的展示：可在此页面替换相应图片，具体方法为首先移动处于顶层的</a:t>
            </a:r>
            <a:r>
              <a:rPr lang="en-US" altLang="zh-CN" sz="1600" dirty="0">
                <a:solidFill>
                  <a:schemeClr val="bg1"/>
                </a:solidFill>
              </a:rPr>
              <a:t>iPhone X</a:t>
            </a:r>
            <a:r>
              <a:rPr lang="zh-CN" altLang="en-US" sz="1600" dirty="0">
                <a:solidFill>
                  <a:schemeClr val="bg1"/>
                </a:solidFill>
              </a:rPr>
              <a:t>样机图片，然后替换下层的内容图片。也可利用“选择”工具对不同层的图片做选择和处理。</a:t>
            </a:r>
          </a:p>
        </p:txBody>
      </p:sp>
    </p:spTree>
    <p:extLst>
      <p:ext uri="{BB962C8B-B14F-4D97-AF65-F5344CB8AC3E}">
        <p14:creationId xmlns:p14="http://schemas.microsoft.com/office/powerpoint/2010/main" val="32637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CBF984A-93EA-4634-92C2-9B3E1C243AB1}"/>
              </a:ext>
            </a:extLst>
          </p:cNvPr>
          <p:cNvSpPr/>
          <p:nvPr/>
        </p:nvSpPr>
        <p:spPr>
          <a:xfrm>
            <a:off x="-1" y="2377440"/>
            <a:ext cx="12192000" cy="28009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样机使用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F8D778-2E6E-4976-A75A-2E17105112B5}"/>
              </a:ext>
            </a:extLst>
          </p:cNvPr>
          <p:cNvSpPr txBox="1"/>
          <p:nvPr/>
        </p:nvSpPr>
        <p:spPr>
          <a:xfrm>
            <a:off x="7368290" y="2741359"/>
            <a:ext cx="30059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</a:rPr>
              <a:t>北京理工大学官方网站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B2BE7A-747C-4D2E-BA8C-878DA6D2D4A3}"/>
              </a:ext>
            </a:extLst>
          </p:cNvPr>
          <p:cNvSpPr txBox="1"/>
          <p:nvPr/>
        </p:nvSpPr>
        <p:spPr>
          <a:xfrm>
            <a:off x="7368291" y="3223713"/>
            <a:ext cx="4518910" cy="1525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可在此页面替换相应图片，具体方法为首先移动处于顶层的</a:t>
            </a:r>
            <a:r>
              <a:rPr lang="en-US" altLang="zh-CN" sz="1600" dirty="0">
                <a:solidFill>
                  <a:schemeClr val="bg1"/>
                </a:solidFill>
              </a:rPr>
              <a:t>Mac</a:t>
            </a:r>
            <a:r>
              <a:rPr lang="zh-CN" altLang="en-US" sz="1600" dirty="0">
                <a:solidFill>
                  <a:schemeClr val="bg1"/>
                </a:solidFill>
              </a:rPr>
              <a:t>样机图片，然后替换下层的内容图片。也可利用“选择”工具对不同层的图片做选择和处理。</a:t>
            </a: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9F4A4409-5866-45E9-B58E-909355F73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408" y="1963844"/>
            <a:ext cx="5814632" cy="3937424"/>
          </a:xfrm>
          <a:prstGeom prst="rect">
            <a:avLst/>
          </a:prstGeom>
        </p:spPr>
      </p:pic>
      <p:pic>
        <p:nvPicPr>
          <p:cNvPr id="12" name="图片 11" descr="图片包含 计算机, 监视器, 笔记本电脑, 电子产品&#10;&#10;描述已自动生成">
            <a:extLst>
              <a:ext uri="{FF2B5EF4-FFF2-40B4-BE49-F238E27FC236}">
                <a16:creationId xmlns:a16="http://schemas.microsoft.com/office/drawing/2014/main" id="{8FB9F8C5-D29E-4A13-9BF8-07CF53F7AF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60606">
                  <a:alpha val="11373"/>
                </a:srgbClr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1" b="5495"/>
          <a:stretch/>
        </p:blipFill>
        <p:spPr>
          <a:xfrm>
            <a:off x="-1" y="1473624"/>
            <a:ext cx="7611533" cy="45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3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小图片展示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AB32BF9-6D99-4A39-BF46-56A389F8D8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8782" y="1219119"/>
            <a:ext cx="7612285" cy="478163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E48A8E1-BAFA-4608-A840-E8F4E766302D}"/>
              </a:ext>
            </a:extLst>
          </p:cNvPr>
          <p:cNvSpPr/>
          <p:nvPr/>
        </p:nvSpPr>
        <p:spPr>
          <a:xfrm flipH="1">
            <a:off x="-7" y="1219119"/>
            <a:ext cx="11940380" cy="4781631"/>
          </a:xfrm>
          <a:prstGeom prst="rect">
            <a:avLst/>
          </a:prstGeom>
          <a:gradFill flip="none" rotWithShape="1">
            <a:gsLst>
              <a:gs pos="48000">
                <a:srgbClr val="F2F2F2"/>
              </a:gs>
              <a:gs pos="81000">
                <a:schemeClr val="bg1"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3EE4176-C213-4B85-8383-C74C7287F32C}"/>
              </a:ext>
            </a:extLst>
          </p:cNvPr>
          <p:cNvSpPr txBox="1"/>
          <p:nvPr/>
        </p:nvSpPr>
        <p:spPr>
          <a:xfrm>
            <a:off x="251627" y="1591583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|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研究生主要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</a:rPr>
              <a:t>毕业去向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990CAAF-83A7-4315-9BD8-109750239F7D}"/>
              </a:ext>
            </a:extLst>
          </p:cNvPr>
          <p:cNvGrpSpPr/>
          <p:nvPr/>
        </p:nvGrpSpPr>
        <p:grpSpPr>
          <a:xfrm>
            <a:off x="394544" y="2406822"/>
            <a:ext cx="7163100" cy="2708344"/>
            <a:chOff x="394544" y="2406822"/>
            <a:chExt cx="7163100" cy="2708344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CAEF4E51-3A38-4F4D-A176-0940E98D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544" y="2406822"/>
              <a:ext cx="1182373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F10F9C58-A6B5-43DD-9624-78E960A41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25521" y="4251166"/>
              <a:ext cx="1546790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22FB7A6-ED5F-4D47-B768-D28B3E906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34938" y="3329171"/>
              <a:ext cx="1970417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2C05D898-1AD7-4B16-83F2-33AEAA98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6411" y="2406822"/>
              <a:ext cx="2191233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FB9E1CE6-81C1-4536-82FA-DBBE5272B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4544" y="3329171"/>
              <a:ext cx="2686018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49C1EC11-AFB7-4973-BADB-9DAB893CF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0258" y="4251166"/>
              <a:ext cx="1675035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8409B845-5A8C-425F-9A4C-5B2DD2632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9731" y="3329171"/>
              <a:ext cx="2397913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EC8F2F53-26CB-4F18-9A82-7FD4774AA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34954" y="2406822"/>
              <a:ext cx="1368126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0060ADD4-D623-49B4-8B71-FCC414EA0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42"/>
            <a:stretch/>
          </p:blipFill>
          <p:spPr>
            <a:xfrm>
              <a:off x="394544" y="4251166"/>
              <a:ext cx="2583030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C134847A-7FD9-493B-87BF-162A639E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5575" y="2406822"/>
              <a:ext cx="2247258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D1F6253B-5A3B-4C46-A994-3108DBA56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8139" r="-1"/>
            <a:stretch/>
          </p:blipFill>
          <p:spPr>
            <a:xfrm>
              <a:off x="6343241" y="4251166"/>
              <a:ext cx="1214403" cy="864000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dash"/>
            </a:ln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7059865-881F-4C20-ADDD-FE521C8364C3}"/>
              </a:ext>
            </a:extLst>
          </p:cNvPr>
          <p:cNvSpPr txBox="1"/>
          <p:nvPr/>
        </p:nvSpPr>
        <p:spPr>
          <a:xfrm>
            <a:off x="124943" y="631111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注：数据及相关信息为模拟展示</a:t>
            </a:r>
          </a:p>
        </p:txBody>
      </p:sp>
    </p:spTree>
    <p:extLst>
      <p:ext uri="{BB962C8B-B14F-4D97-AF65-F5344CB8AC3E}">
        <p14:creationId xmlns:p14="http://schemas.microsoft.com/office/powerpoint/2010/main" val="40260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: 空心 16">
            <a:extLst>
              <a:ext uri="{FF2B5EF4-FFF2-40B4-BE49-F238E27FC236}">
                <a16:creationId xmlns:a16="http://schemas.microsoft.com/office/drawing/2014/main" id="{A7EAA80D-FA20-4B45-96B7-3A7B22E0C5A6}"/>
              </a:ext>
            </a:extLst>
          </p:cNvPr>
          <p:cNvSpPr/>
          <p:nvPr/>
        </p:nvSpPr>
        <p:spPr>
          <a:xfrm>
            <a:off x="3551413" y="2037313"/>
            <a:ext cx="2061424" cy="2061424"/>
          </a:xfrm>
          <a:prstGeom prst="donut">
            <a:avLst>
              <a:gd name="adj" fmla="val 1146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: 空心 17">
            <a:extLst>
              <a:ext uri="{FF2B5EF4-FFF2-40B4-BE49-F238E27FC236}">
                <a16:creationId xmlns:a16="http://schemas.microsoft.com/office/drawing/2014/main" id="{B83A5B59-A0B4-4E9B-AAFC-1A01DFE59F83}"/>
              </a:ext>
            </a:extLst>
          </p:cNvPr>
          <p:cNvSpPr/>
          <p:nvPr/>
        </p:nvSpPr>
        <p:spPr>
          <a:xfrm>
            <a:off x="6594825" y="2037313"/>
            <a:ext cx="2061424" cy="2061424"/>
          </a:xfrm>
          <a:prstGeom prst="donut">
            <a:avLst>
              <a:gd name="adj" fmla="val 1146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: 空心 18">
            <a:extLst>
              <a:ext uri="{FF2B5EF4-FFF2-40B4-BE49-F238E27FC236}">
                <a16:creationId xmlns:a16="http://schemas.microsoft.com/office/drawing/2014/main" id="{4BA7799C-4B04-49E7-9E85-79FE4040C58E}"/>
              </a:ext>
            </a:extLst>
          </p:cNvPr>
          <p:cNvSpPr/>
          <p:nvPr/>
        </p:nvSpPr>
        <p:spPr>
          <a:xfrm>
            <a:off x="9638238" y="2039478"/>
            <a:ext cx="2061424" cy="2061424"/>
          </a:xfrm>
          <a:prstGeom prst="donut">
            <a:avLst>
              <a:gd name="adj" fmla="val 1146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5307023F-2971-4AE6-BD72-FF0EE3218945}"/>
              </a:ext>
            </a:extLst>
          </p:cNvPr>
          <p:cNvSpPr/>
          <p:nvPr/>
        </p:nvSpPr>
        <p:spPr>
          <a:xfrm>
            <a:off x="508001" y="2039478"/>
            <a:ext cx="2061424" cy="2061424"/>
          </a:xfrm>
          <a:prstGeom prst="donut">
            <a:avLst>
              <a:gd name="adj" fmla="val 1146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数据图表展示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A1F978-ADFC-436C-9784-CF746083607E}"/>
              </a:ext>
            </a:extLst>
          </p:cNvPr>
          <p:cNvSpPr txBox="1"/>
          <p:nvPr/>
        </p:nvSpPr>
        <p:spPr>
          <a:xfrm>
            <a:off x="124943" y="631111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注：数据及相关信息为模拟展示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81A915B4-91E0-4808-9573-CF1E5ABD5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289252"/>
              </p:ext>
            </p:extLst>
          </p:nvPr>
        </p:nvGraphicFramePr>
        <p:xfrm>
          <a:off x="278713" y="1808025"/>
          <a:ext cx="25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29188E38-A098-477D-9E29-52CCCCB25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4610133"/>
              </p:ext>
            </p:extLst>
          </p:nvPr>
        </p:nvGraphicFramePr>
        <p:xfrm>
          <a:off x="3322125" y="1808025"/>
          <a:ext cx="25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FC8EDA86-1FC8-44B3-B92C-AAB80975D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758588"/>
              </p:ext>
            </p:extLst>
          </p:nvPr>
        </p:nvGraphicFramePr>
        <p:xfrm>
          <a:off x="6365537" y="1808025"/>
          <a:ext cx="25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E140CB00-3688-45C3-82CE-66C60341E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983848"/>
              </p:ext>
            </p:extLst>
          </p:nvPr>
        </p:nvGraphicFramePr>
        <p:xfrm>
          <a:off x="9408950" y="1808025"/>
          <a:ext cx="25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254EE0EC-8574-4208-80DF-512037DD41FB}"/>
              </a:ext>
            </a:extLst>
          </p:cNvPr>
          <p:cNvSpPr txBox="1"/>
          <p:nvPr/>
        </p:nvSpPr>
        <p:spPr>
          <a:xfrm>
            <a:off x="3998471" y="2759366"/>
            <a:ext cx="116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altLang="zh-CN" sz="3200" dirty="0"/>
              <a:t>34</a:t>
            </a:r>
            <a:r>
              <a:rPr lang="en-US" altLang="zh-CN" sz="2400" dirty="0"/>
              <a:t>.6%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822130-E260-4B0E-8771-D2F07A85D66C}"/>
              </a:ext>
            </a:extLst>
          </p:cNvPr>
          <p:cNvSpPr txBox="1"/>
          <p:nvPr/>
        </p:nvSpPr>
        <p:spPr>
          <a:xfrm>
            <a:off x="1019232" y="2759366"/>
            <a:ext cx="116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altLang="zh-CN" sz="3200" dirty="0"/>
              <a:t>28</a:t>
            </a:r>
            <a:r>
              <a:rPr lang="en-US" altLang="zh-CN" sz="2400" dirty="0"/>
              <a:t>.2%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B737B5-6B7E-4442-9C01-49AABF857E63}"/>
              </a:ext>
            </a:extLst>
          </p:cNvPr>
          <p:cNvSpPr txBox="1"/>
          <p:nvPr/>
        </p:nvSpPr>
        <p:spPr>
          <a:xfrm>
            <a:off x="7041883" y="2759366"/>
            <a:ext cx="116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altLang="zh-CN" sz="3200" dirty="0"/>
              <a:t>47</a:t>
            </a:r>
            <a:r>
              <a:rPr lang="en-US" altLang="zh-CN" sz="2400" dirty="0"/>
              <a:t>.7%</a:t>
            </a:r>
            <a:endParaRPr lang="zh-CN" altLang="en-US" sz="3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3EE198-1D0F-4F7E-B741-AE9F1201AF7D}"/>
              </a:ext>
            </a:extLst>
          </p:cNvPr>
          <p:cNvSpPr txBox="1"/>
          <p:nvPr/>
        </p:nvSpPr>
        <p:spPr>
          <a:xfrm>
            <a:off x="10085296" y="2759366"/>
            <a:ext cx="1167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altLang="zh-CN" sz="3200" dirty="0"/>
              <a:t>50</a:t>
            </a:r>
            <a:r>
              <a:rPr lang="en-US" altLang="zh-CN" sz="2400" dirty="0"/>
              <a:t>.3%</a:t>
            </a:r>
            <a:endParaRPr lang="zh-CN" altLang="en-US" sz="32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42115D5-F24E-4FB4-A2CC-29FC7FE1AA42}"/>
              </a:ext>
            </a:extLst>
          </p:cNvPr>
          <p:cNvCxnSpPr>
            <a:cxnSpLocks/>
          </p:cNvCxnSpPr>
          <p:nvPr/>
        </p:nvCxnSpPr>
        <p:spPr>
          <a:xfrm>
            <a:off x="4257255" y="4799128"/>
            <a:ext cx="0" cy="75077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9753CC9-30A7-4E7A-9E71-B9B3280D10A3}"/>
              </a:ext>
            </a:extLst>
          </p:cNvPr>
          <p:cNvSpPr txBox="1"/>
          <p:nvPr/>
        </p:nvSpPr>
        <p:spPr>
          <a:xfrm>
            <a:off x="590625" y="4685495"/>
            <a:ext cx="3570208" cy="939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b="1" dirty="0"/>
              <a:t>博士生在研究生人数占比</a:t>
            </a:r>
            <a:endParaRPr lang="en-US" altLang="zh-CN" sz="2400" b="1" dirty="0"/>
          </a:p>
          <a:p>
            <a:pPr algn="r">
              <a:lnSpc>
                <a:spcPct val="120000"/>
              </a:lnSpc>
            </a:pPr>
            <a:r>
              <a:rPr lang="zh-CN" altLang="en-US" sz="2400" b="1" dirty="0"/>
              <a:t>的历年变化情况</a:t>
            </a:r>
            <a:endParaRPr lang="en-US" altLang="zh-CN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6FA5B4-73CB-4C6A-A0F3-9264AE77CA6C}"/>
              </a:ext>
            </a:extLst>
          </p:cNvPr>
          <p:cNvSpPr txBox="1"/>
          <p:nvPr/>
        </p:nvSpPr>
        <p:spPr>
          <a:xfrm>
            <a:off x="4353677" y="4685495"/>
            <a:ext cx="7260253" cy="87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上图分别为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2008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年占比情况。选中图表后依次选中“图表工具”“编辑数据”，可替换为自己的数据。</a:t>
            </a:r>
          </a:p>
        </p:txBody>
      </p:sp>
    </p:spTree>
    <p:extLst>
      <p:ext uri="{BB962C8B-B14F-4D97-AF65-F5344CB8AC3E}">
        <p14:creationId xmlns:p14="http://schemas.microsoft.com/office/powerpoint/2010/main" val="54334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数据图表展示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A1F978-ADFC-436C-9784-CF746083607E}"/>
              </a:ext>
            </a:extLst>
          </p:cNvPr>
          <p:cNvSpPr txBox="1"/>
          <p:nvPr/>
        </p:nvSpPr>
        <p:spPr>
          <a:xfrm>
            <a:off x="490702" y="631111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注：数据及相关信息为模拟展示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83CDAA-9C85-4F22-A661-F6FEF7DF28D3}"/>
              </a:ext>
            </a:extLst>
          </p:cNvPr>
          <p:cNvCxnSpPr>
            <a:cxnSpLocks/>
          </p:cNvCxnSpPr>
          <p:nvPr/>
        </p:nvCxnSpPr>
        <p:spPr>
          <a:xfrm>
            <a:off x="462012" y="1281281"/>
            <a:ext cx="0" cy="75077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ADC895E-B8EB-45E4-97CD-95773B0E1A88}"/>
              </a:ext>
            </a:extLst>
          </p:cNvPr>
          <p:cNvSpPr txBox="1"/>
          <p:nvPr/>
        </p:nvSpPr>
        <p:spPr>
          <a:xfrm>
            <a:off x="484076" y="1190297"/>
            <a:ext cx="4185761" cy="872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本科生出国深造比例变化情况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2008—2018</a:t>
            </a:r>
            <a:r>
              <a:rPr lang="zh-CN" altLang="en-US" sz="2000" dirty="0"/>
              <a:t>年</a:t>
            </a: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32654F48-F8C8-4DE6-B2D0-C4B70B02E3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64635"/>
              </p:ext>
            </p:extLst>
          </p:nvPr>
        </p:nvGraphicFramePr>
        <p:xfrm>
          <a:off x="435258" y="2348106"/>
          <a:ext cx="7832844" cy="3831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ocket_122111">
            <a:extLst>
              <a:ext uri="{FF2B5EF4-FFF2-40B4-BE49-F238E27FC236}">
                <a16:creationId xmlns:a16="http://schemas.microsoft.com/office/drawing/2014/main" id="{6CE8B340-E41C-4843-8153-A611A6CA021E}"/>
              </a:ext>
            </a:extLst>
          </p:cNvPr>
          <p:cNvSpPr>
            <a:spLocks noChangeAspect="1"/>
          </p:cNvSpPr>
          <p:nvPr/>
        </p:nvSpPr>
        <p:spPr bwMode="auto">
          <a:xfrm rot="21331384">
            <a:off x="7654837" y="2239280"/>
            <a:ext cx="609685" cy="608788"/>
          </a:xfrm>
          <a:custGeom>
            <a:avLst/>
            <a:gdLst>
              <a:gd name="connsiteX0" fmla="*/ 153479 w 606962"/>
              <a:gd name="connsiteY0" fmla="*/ 534164 h 606070"/>
              <a:gd name="connsiteX1" fmla="*/ 181141 w 606962"/>
              <a:gd name="connsiteY1" fmla="*/ 561826 h 606070"/>
              <a:gd name="connsiteX2" fmla="*/ 136897 w 606962"/>
              <a:gd name="connsiteY2" fmla="*/ 606070 h 606070"/>
              <a:gd name="connsiteX3" fmla="*/ 109235 w 606962"/>
              <a:gd name="connsiteY3" fmla="*/ 578409 h 606070"/>
              <a:gd name="connsiteX4" fmla="*/ 97945 w 606962"/>
              <a:gd name="connsiteY4" fmla="*/ 478629 h 606070"/>
              <a:gd name="connsiteX5" fmla="*/ 125607 w 606962"/>
              <a:gd name="connsiteY5" fmla="*/ 506291 h 606070"/>
              <a:gd name="connsiteX6" fmla="*/ 60193 w 606962"/>
              <a:gd name="connsiteY6" fmla="*/ 571564 h 606070"/>
              <a:gd name="connsiteX7" fmla="*/ 32672 w 606962"/>
              <a:gd name="connsiteY7" fmla="*/ 543973 h 606070"/>
              <a:gd name="connsiteX8" fmla="*/ 44315 w 606962"/>
              <a:gd name="connsiteY8" fmla="*/ 425140 h 606070"/>
              <a:gd name="connsiteX9" fmla="*/ 71977 w 606962"/>
              <a:gd name="connsiteY9" fmla="*/ 452802 h 606070"/>
              <a:gd name="connsiteX10" fmla="*/ 27662 w 606962"/>
              <a:gd name="connsiteY10" fmla="*/ 496976 h 606070"/>
              <a:gd name="connsiteX11" fmla="*/ 0 w 606962"/>
              <a:gd name="connsiteY11" fmla="*/ 469385 h 606070"/>
              <a:gd name="connsiteX12" fmla="*/ 493464 w 606962"/>
              <a:gd name="connsiteY12" fmla="*/ 347448 h 606070"/>
              <a:gd name="connsiteX13" fmla="*/ 488087 w 606962"/>
              <a:gd name="connsiteY13" fmla="*/ 458725 h 606070"/>
              <a:gd name="connsiteX14" fmla="*/ 370469 w 606962"/>
              <a:gd name="connsiteY14" fmla="*/ 576151 h 606070"/>
              <a:gd name="connsiteX15" fmla="*/ 344853 w 606962"/>
              <a:gd name="connsiteY15" fmla="*/ 495817 h 606070"/>
              <a:gd name="connsiteX16" fmla="*/ 104815 w 606962"/>
              <a:gd name="connsiteY16" fmla="*/ 344413 h 606070"/>
              <a:gd name="connsiteX17" fmla="*/ 262009 w 606962"/>
              <a:gd name="connsiteY17" fmla="*/ 501380 h 606070"/>
              <a:gd name="connsiteX18" fmla="*/ 204430 w 606962"/>
              <a:gd name="connsiteY18" fmla="*/ 538962 h 606070"/>
              <a:gd name="connsiteX19" fmla="*/ 67178 w 606962"/>
              <a:gd name="connsiteY19" fmla="*/ 402007 h 606070"/>
              <a:gd name="connsiteX20" fmla="*/ 258975 w 606962"/>
              <a:gd name="connsiteY20" fmla="*/ 113312 h 606070"/>
              <a:gd name="connsiteX21" fmla="*/ 110378 w 606962"/>
              <a:gd name="connsiteY21" fmla="*/ 261711 h 606070"/>
              <a:gd name="connsiteX22" fmla="*/ 29920 w 606962"/>
              <a:gd name="connsiteY22" fmla="*/ 236132 h 606070"/>
              <a:gd name="connsiteX23" fmla="*/ 147527 w 606962"/>
              <a:gd name="connsiteY23" fmla="*/ 118682 h 606070"/>
              <a:gd name="connsiteX24" fmla="*/ 475752 w 606962"/>
              <a:gd name="connsiteY24" fmla="*/ 111477 h 606070"/>
              <a:gd name="connsiteX25" fmla="*/ 495299 w 606962"/>
              <a:gd name="connsiteY25" fmla="*/ 130989 h 606070"/>
              <a:gd name="connsiteX26" fmla="*/ 475752 w 606962"/>
              <a:gd name="connsiteY26" fmla="*/ 150501 h 606070"/>
              <a:gd name="connsiteX27" fmla="*/ 456205 w 606962"/>
              <a:gd name="connsiteY27" fmla="*/ 130989 h 606070"/>
              <a:gd name="connsiteX28" fmla="*/ 475752 w 606962"/>
              <a:gd name="connsiteY28" fmla="*/ 111477 h 606070"/>
              <a:gd name="connsiteX29" fmla="*/ 475759 w 606962"/>
              <a:gd name="connsiteY29" fmla="*/ 72470 h 606070"/>
              <a:gd name="connsiteX30" fmla="*/ 434302 w 606962"/>
              <a:gd name="connsiteY30" fmla="*/ 89602 h 606070"/>
              <a:gd name="connsiteX31" fmla="*/ 434302 w 606962"/>
              <a:gd name="connsiteY31" fmla="*/ 172481 h 606070"/>
              <a:gd name="connsiteX32" fmla="*/ 517217 w 606962"/>
              <a:gd name="connsiteY32" fmla="*/ 172481 h 606070"/>
              <a:gd name="connsiteX33" fmla="*/ 517217 w 606962"/>
              <a:gd name="connsiteY33" fmla="*/ 89602 h 606070"/>
              <a:gd name="connsiteX34" fmla="*/ 475759 w 606962"/>
              <a:gd name="connsiteY34" fmla="*/ 72470 h 606070"/>
              <a:gd name="connsiteX35" fmla="*/ 533755 w 606962"/>
              <a:gd name="connsiteY35" fmla="*/ 655 h 606070"/>
              <a:gd name="connsiteX36" fmla="*/ 593092 w 606962"/>
              <a:gd name="connsiteY36" fmla="*/ 13849 h 606070"/>
              <a:gd name="connsiteX37" fmla="*/ 543910 w 606962"/>
              <a:gd name="connsiteY37" fmla="*/ 241889 h 606070"/>
              <a:gd name="connsiteX38" fmla="*/ 300641 w 606962"/>
              <a:gd name="connsiteY38" fmla="*/ 484768 h 606070"/>
              <a:gd name="connsiteX39" fmla="*/ 121514 w 606962"/>
              <a:gd name="connsiteY39" fmla="*/ 305830 h 606070"/>
              <a:gd name="connsiteX40" fmla="*/ 364783 w 606962"/>
              <a:gd name="connsiteY40" fmla="*/ 62952 h 606070"/>
              <a:gd name="connsiteX41" fmla="*/ 533755 w 606962"/>
              <a:gd name="connsiteY41" fmla="*/ 655 h 60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962" h="606070">
                <a:moveTo>
                  <a:pt x="153479" y="534164"/>
                </a:moveTo>
                <a:lnTo>
                  <a:pt x="181141" y="561826"/>
                </a:lnTo>
                <a:lnTo>
                  <a:pt x="136897" y="606070"/>
                </a:lnTo>
                <a:lnTo>
                  <a:pt x="109235" y="578409"/>
                </a:lnTo>
                <a:close/>
                <a:moveTo>
                  <a:pt x="97945" y="478629"/>
                </a:moveTo>
                <a:lnTo>
                  <a:pt x="125607" y="506291"/>
                </a:lnTo>
                <a:lnTo>
                  <a:pt x="60193" y="571564"/>
                </a:lnTo>
                <a:lnTo>
                  <a:pt x="32672" y="543973"/>
                </a:lnTo>
                <a:close/>
                <a:moveTo>
                  <a:pt x="44315" y="425140"/>
                </a:moveTo>
                <a:lnTo>
                  <a:pt x="71977" y="452802"/>
                </a:lnTo>
                <a:lnTo>
                  <a:pt x="27662" y="496976"/>
                </a:lnTo>
                <a:lnTo>
                  <a:pt x="0" y="469385"/>
                </a:lnTo>
                <a:close/>
                <a:moveTo>
                  <a:pt x="493464" y="347448"/>
                </a:moveTo>
                <a:lnTo>
                  <a:pt x="488087" y="458725"/>
                </a:lnTo>
                <a:lnTo>
                  <a:pt x="370469" y="576151"/>
                </a:lnTo>
                <a:lnTo>
                  <a:pt x="344853" y="495817"/>
                </a:lnTo>
                <a:close/>
                <a:moveTo>
                  <a:pt x="104815" y="344413"/>
                </a:moveTo>
                <a:lnTo>
                  <a:pt x="262009" y="501380"/>
                </a:lnTo>
                <a:lnTo>
                  <a:pt x="204430" y="538962"/>
                </a:lnTo>
                <a:lnTo>
                  <a:pt x="67178" y="402007"/>
                </a:lnTo>
                <a:close/>
                <a:moveTo>
                  <a:pt x="258975" y="113312"/>
                </a:moveTo>
                <a:lnTo>
                  <a:pt x="110378" y="261711"/>
                </a:lnTo>
                <a:lnTo>
                  <a:pt x="29920" y="236132"/>
                </a:lnTo>
                <a:lnTo>
                  <a:pt x="147527" y="118682"/>
                </a:lnTo>
                <a:close/>
                <a:moveTo>
                  <a:pt x="475752" y="111477"/>
                </a:moveTo>
                <a:cubicBezTo>
                  <a:pt x="486548" y="111477"/>
                  <a:pt x="495299" y="120213"/>
                  <a:pt x="495299" y="130989"/>
                </a:cubicBezTo>
                <a:cubicBezTo>
                  <a:pt x="495299" y="141765"/>
                  <a:pt x="486548" y="150501"/>
                  <a:pt x="475752" y="150501"/>
                </a:cubicBezTo>
                <a:cubicBezTo>
                  <a:pt x="464956" y="150501"/>
                  <a:pt x="456205" y="141765"/>
                  <a:pt x="456205" y="130989"/>
                </a:cubicBezTo>
                <a:cubicBezTo>
                  <a:pt x="456205" y="120213"/>
                  <a:pt x="464956" y="111477"/>
                  <a:pt x="475752" y="111477"/>
                </a:cubicBezTo>
                <a:close/>
                <a:moveTo>
                  <a:pt x="475759" y="72470"/>
                </a:moveTo>
                <a:cubicBezTo>
                  <a:pt x="460751" y="72470"/>
                  <a:pt x="445742" y="78180"/>
                  <a:pt x="434302" y="89602"/>
                </a:cubicBezTo>
                <a:cubicBezTo>
                  <a:pt x="411325" y="112445"/>
                  <a:pt x="411325" y="149541"/>
                  <a:pt x="434302" y="172481"/>
                </a:cubicBezTo>
                <a:cubicBezTo>
                  <a:pt x="457182" y="195324"/>
                  <a:pt x="494337" y="195324"/>
                  <a:pt x="517217" y="172481"/>
                </a:cubicBezTo>
                <a:cubicBezTo>
                  <a:pt x="540097" y="149541"/>
                  <a:pt x="540097" y="112445"/>
                  <a:pt x="517217" y="89602"/>
                </a:cubicBezTo>
                <a:cubicBezTo>
                  <a:pt x="505777" y="78180"/>
                  <a:pt x="490768" y="72470"/>
                  <a:pt x="475759" y="72470"/>
                </a:cubicBezTo>
                <a:close/>
                <a:moveTo>
                  <a:pt x="533755" y="655"/>
                </a:moveTo>
                <a:cubicBezTo>
                  <a:pt x="553932" y="2226"/>
                  <a:pt x="573928" y="6625"/>
                  <a:pt x="593092" y="13849"/>
                </a:cubicBezTo>
                <a:cubicBezTo>
                  <a:pt x="622034" y="90383"/>
                  <a:pt x="605705" y="180193"/>
                  <a:pt x="543910" y="241889"/>
                </a:cubicBezTo>
                <a:lnTo>
                  <a:pt x="300641" y="484768"/>
                </a:lnTo>
                <a:lnTo>
                  <a:pt x="121514" y="305830"/>
                </a:lnTo>
                <a:lnTo>
                  <a:pt x="364783" y="62952"/>
                </a:lnTo>
                <a:cubicBezTo>
                  <a:pt x="411056" y="16680"/>
                  <a:pt x="473224" y="-4059"/>
                  <a:pt x="533755" y="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459750-46A7-4E7B-9D87-AB88EDA37947}"/>
              </a:ext>
            </a:extLst>
          </p:cNvPr>
          <p:cNvSpPr txBox="1"/>
          <p:nvPr/>
        </p:nvSpPr>
        <p:spPr>
          <a:xfrm>
            <a:off x="8614610" y="2149662"/>
            <a:ext cx="1745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accent2">
                    <a:lumMod val="75000"/>
                  </a:schemeClr>
                </a:solidFill>
              </a:rPr>
              <a:t>18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</a:rPr>
              <a:t>.2%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CD5F169-BAC6-4518-BE38-67CF76B2EC00}"/>
              </a:ext>
            </a:extLst>
          </p:cNvPr>
          <p:cNvCxnSpPr>
            <a:cxnSpLocks/>
          </p:cNvCxnSpPr>
          <p:nvPr/>
        </p:nvCxnSpPr>
        <p:spPr>
          <a:xfrm>
            <a:off x="8754556" y="3128637"/>
            <a:ext cx="303639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10A18D8-5CF4-48E3-863C-491DE41E8B71}"/>
              </a:ext>
            </a:extLst>
          </p:cNvPr>
          <p:cNvSpPr txBox="1"/>
          <p:nvPr/>
        </p:nvSpPr>
        <p:spPr>
          <a:xfrm>
            <a:off x="8754556" y="3194447"/>
            <a:ext cx="2766884" cy="295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2018</a:t>
            </a:r>
            <a:r>
              <a:rPr lang="zh-CN" altLang="en-US" dirty="0"/>
              <a:t>年更多的学生选择出国深造，这与开展合作办学及宣传有一定关系。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在使用时，选中图表后依次选中“图表工具”“编辑数据”，可替换为自己的数据。</a:t>
            </a:r>
          </a:p>
        </p:txBody>
      </p:sp>
    </p:spTree>
    <p:extLst>
      <p:ext uri="{BB962C8B-B14F-4D97-AF65-F5344CB8AC3E}">
        <p14:creationId xmlns:p14="http://schemas.microsoft.com/office/powerpoint/2010/main" val="30577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表格展示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8" name="图片 7" descr="图片包含 人员, 红色, 户外, 男士&#10;&#10;已生成极高可信度的说明">
            <a:extLst>
              <a:ext uri="{FF2B5EF4-FFF2-40B4-BE49-F238E27FC236}">
                <a16:creationId xmlns:a16="http://schemas.microsoft.com/office/drawing/2014/main" id="{8C163D71-5BF9-4FA7-8D0B-E77FD830B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7497" y="1263184"/>
            <a:ext cx="7984503" cy="55948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99B09E-DA6C-4DB7-ADEB-9D971F47A25A}"/>
              </a:ext>
            </a:extLst>
          </p:cNvPr>
          <p:cNvSpPr/>
          <p:nvPr/>
        </p:nvSpPr>
        <p:spPr>
          <a:xfrm flipH="1">
            <a:off x="-4" y="1263184"/>
            <a:ext cx="11842987" cy="5594816"/>
          </a:xfrm>
          <a:prstGeom prst="rect">
            <a:avLst/>
          </a:prstGeom>
          <a:gradFill flip="none" rotWithShape="1">
            <a:gsLst>
              <a:gs pos="48000">
                <a:srgbClr val="F2F2F2"/>
              </a:gs>
              <a:gs pos="81000">
                <a:schemeClr val="bg1"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36BB6D1-6C84-4B9F-92FD-1D9ADD2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313817"/>
              </p:ext>
            </p:extLst>
          </p:nvPr>
        </p:nvGraphicFramePr>
        <p:xfrm>
          <a:off x="349017" y="2043147"/>
          <a:ext cx="5856468" cy="3600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年份</a:t>
                      </a:r>
                      <a:endParaRPr lang="zh-CN" sz="18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r>
                        <a:rPr lang="zh-CN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</a:t>
                      </a:r>
                      <a:endParaRPr lang="zh-CN" sz="18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r>
                        <a:rPr lang="zh-CN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</a:t>
                      </a:r>
                      <a:endParaRPr lang="zh-CN" sz="18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r>
                        <a:rPr lang="zh-CN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</a:t>
                      </a:r>
                      <a:endParaRPr lang="zh-CN" sz="18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r>
                        <a:rPr lang="zh-CN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</a:t>
                      </a:r>
                      <a:endParaRPr lang="zh-CN" sz="18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毕业人数</a:t>
                      </a:r>
                      <a:endParaRPr lang="zh-CN" sz="18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380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424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492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385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上研</a:t>
                      </a:r>
                      <a:endParaRPr lang="zh-CN" altLang="zh-CN" sz="18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53.16%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45%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60.79%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44.68%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出国</a:t>
                      </a:r>
                      <a:endParaRPr lang="zh-CN" altLang="zh-CN" sz="18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20.00%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28.07%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26.83%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28.05%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就业</a:t>
                      </a:r>
                      <a:endParaRPr lang="zh-CN" altLang="zh-CN" sz="18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26.84%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19.58%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18.29%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</a:rPr>
                        <a:t>25.19%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EED5570-2200-464D-A9DE-C6FC9632142B}"/>
              </a:ext>
            </a:extLst>
          </p:cNvPr>
          <p:cNvSpPr txBox="1"/>
          <p:nvPr/>
        </p:nvSpPr>
        <p:spPr>
          <a:xfrm>
            <a:off x="251627" y="1315358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|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</a:rPr>
              <a:t>本科生毕业去向统计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9F2ECF-9F39-422E-A90B-25DDD73692AE}"/>
              </a:ext>
            </a:extLst>
          </p:cNvPr>
          <p:cNvSpPr txBox="1"/>
          <p:nvPr/>
        </p:nvSpPr>
        <p:spPr>
          <a:xfrm>
            <a:off x="124943" y="631111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注：数据及相关信息为模拟展示</a:t>
            </a:r>
          </a:p>
        </p:txBody>
      </p:sp>
    </p:spTree>
    <p:extLst>
      <p:ext uri="{BB962C8B-B14F-4D97-AF65-F5344CB8AC3E}">
        <p14:creationId xmlns:p14="http://schemas.microsoft.com/office/powerpoint/2010/main" val="1215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3A29BEC-AB61-4CF9-9166-F9CE78E17789}"/>
              </a:ext>
            </a:extLst>
          </p:cNvPr>
          <p:cNvSpPr/>
          <p:nvPr/>
        </p:nvSpPr>
        <p:spPr>
          <a:xfrm>
            <a:off x="6009447" y="3460961"/>
            <a:ext cx="1114425" cy="21394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表格展示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36BB6D1-6C84-4B9F-92FD-1D9ADD290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275078"/>
              </p:ext>
            </p:extLst>
          </p:nvPr>
        </p:nvGraphicFramePr>
        <p:xfrm>
          <a:off x="1270579" y="3460961"/>
          <a:ext cx="5856468" cy="213943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78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年份</a:t>
                      </a:r>
                      <a:endParaRPr lang="zh-CN" sz="16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2014</a:t>
                      </a:r>
                      <a:r>
                        <a:rPr lang="zh-CN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</a:t>
                      </a:r>
                      <a:endParaRPr lang="zh-CN" sz="16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r>
                        <a:rPr lang="zh-CN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</a:t>
                      </a:r>
                      <a:endParaRPr lang="zh-CN" sz="16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2016</a:t>
                      </a:r>
                      <a:r>
                        <a:rPr lang="zh-CN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</a:t>
                      </a:r>
                      <a:endParaRPr lang="zh-CN" sz="16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2017</a:t>
                      </a:r>
                      <a:r>
                        <a:rPr lang="zh-CN" sz="1600" b="1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年</a:t>
                      </a:r>
                      <a:endParaRPr lang="zh-CN" sz="1600" b="1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8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毕业人数</a:t>
                      </a:r>
                      <a:endParaRPr lang="zh-CN" sz="16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380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424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492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</a:rPr>
                        <a:t>385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8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上研</a:t>
                      </a:r>
                      <a:endParaRPr lang="zh-CN" altLang="zh-CN" sz="16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53.16%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45%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60.79%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</a:rPr>
                        <a:t>44.68%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8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出国</a:t>
                      </a:r>
                      <a:endParaRPr lang="zh-CN" altLang="zh-CN" sz="16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20.00%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28.07%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26.83%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</a:rPr>
                        <a:t>28.05%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8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就业</a:t>
                      </a:r>
                      <a:endParaRPr lang="zh-CN" altLang="zh-CN" sz="1600" b="0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26.84%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19.58%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</a:rPr>
                        <a:t>18.29%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</a:rPr>
                        <a:t>25.19%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EED5570-2200-464D-A9DE-C6FC9632142B}"/>
              </a:ext>
            </a:extLst>
          </p:cNvPr>
          <p:cNvSpPr txBox="1"/>
          <p:nvPr/>
        </p:nvSpPr>
        <p:spPr>
          <a:xfrm>
            <a:off x="1270580" y="1269911"/>
            <a:ext cx="3615746" cy="4308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</a:rPr>
              <a:t>本科生毕业去向统计及分析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2CE3ADB-0A91-460D-937B-A7ADC517C7F7}"/>
              </a:ext>
            </a:extLst>
          </p:cNvPr>
          <p:cNvCxnSpPr>
            <a:cxnSpLocks/>
          </p:cNvCxnSpPr>
          <p:nvPr/>
        </p:nvCxnSpPr>
        <p:spPr>
          <a:xfrm flipV="1">
            <a:off x="7123872" y="1947252"/>
            <a:ext cx="1345112" cy="15083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0AFD2F0-FF18-4DCA-9772-D4F00962D068}"/>
              </a:ext>
            </a:extLst>
          </p:cNvPr>
          <p:cNvCxnSpPr>
            <a:cxnSpLocks/>
          </p:cNvCxnSpPr>
          <p:nvPr/>
        </p:nvCxnSpPr>
        <p:spPr>
          <a:xfrm>
            <a:off x="7098472" y="5600391"/>
            <a:ext cx="136733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496248B-64B4-4F47-9AC7-6846F31EF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49935"/>
              </p:ext>
            </p:extLst>
          </p:nvPr>
        </p:nvGraphicFramePr>
        <p:xfrm>
          <a:off x="8465809" y="1952625"/>
          <a:ext cx="2285138" cy="364776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285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53">
                <a:tc>
                  <a:txBody>
                    <a:bodyPr/>
                    <a:lstStyle/>
                    <a:p>
                      <a:pPr marL="540000" algn="l">
                        <a:spcAft>
                          <a:spcPts val="0"/>
                        </a:spcAft>
                      </a:pPr>
                      <a:r>
                        <a:rPr lang="zh-CN" altLang="en-US" sz="2000" b="1" kern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变化比例</a:t>
                      </a:r>
                      <a:endParaRPr lang="zh-CN" sz="2000" b="1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53">
                <a:tc>
                  <a:txBody>
                    <a:bodyPr/>
                    <a:lstStyle/>
                    <a:p>
                      <a:pPr marL="936000"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9.1</a:t>
                      </a: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53">
                <a:tc>
                  <a:txBody>
                    <a:bodyPr/>
                    <a:lstStyle/>
                    <a:p>
                      <a:pPr marL="936000"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14.5%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53">
                <a:tc>
                  <a:txBody>
                    <a:bodyPr/>
                    <a:lstStyle/>
                    <a:p>
                      <a:pPr marL="936000"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20.4%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53">
                <a:tc>
                  <a:txBody>
                    <a:bodyPr/>
                    <a:lstStyle/>
                    <a:p>
                      <a:pPr marL="936000" algn="l">
                        <a:spcAft>
                          <a:spcPts val="0"/>
                        </a:spcAft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2.8</a:t>
                      </a: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E592499-9CCC-493E-91E5-61AA9C850231}"/>
              </a:ext>
            </a:extLst>
          </p:cNvPr>
          <p:cNvSpPr txBox="1"/>
          <p:nvPr/>
        </p:nvSpPr>
        <p:spPr>
          <a:xfrm>
            <a:off x="1192059" y="1788628"/>
            <a:ext cx="5866229" cy="1156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经数据对比，在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年的本科毕业生中，更多的学生选择出国深造，因此就业比例稍微降低。这与学校开展合作办学及宣传有一定关系。</a:t>
            </a:r>
          </a:p>
        </p:txBody>
      </p:sp>
      <p:sp>
        <p:nvSpPr>
          <p:cNvPr id="39" name="workers-team_50603">
            <a:extLst>
              <a:ext uri="{FF2B5EF4-FFF2-40B4-BE49-F238E27FC236}">
                <a16:creationId xmlns:a16="http://schemas.microsoft.com/office/drawing/2014/main" id="{D0348F56-9A78-4173-96ED-FF817E9D02A1}"/>
              </a:ext>
            </a:extLst>
          </p:cNvPr>
          <p:cNvSpPr>
            <a:spLocks noChangeAspect="1"/>
          </p:cNvSpPr>
          <p:nvPr/>
        </p:nvSpPr>
        <p:spPr bwMode="auto">
          <a:xfrm>
            <a:off x="8702476" y="2889736"/>
            <a:ext cx="404283" cy="339809"/>
          </a:xfrm>
          <a:custGeom>
            <a:avLst/>
            <a:gdLst>
              <a:gd name="T0" fmla="*/ 645 w 1068"/>
              <a:gd name="T1" fmla="*/ 154 h 899"/>
              <a:gd name="T2" fmla="*/ 735 w 1068"/>
              <a:gd name="T3" fmla="*/ 298 h 899"/>
              <a:gd name="T4" fmla="*/ 801 w 1068"/>
              <a:gd name="T5" fmla="*/ 313 h 899"/>
              <a:gd name="T6" fmla="*/ 958 w 1068"/>
              <a:gd name="T7" fmla="*/ 156 h 899"/>
              <a:gd name="T8" fmla="*/ 801 w 1068"/>
              <a:gd name="T9" fmla="*/ 0 h 899"/>
              <a:gd name="T10" fmla="*/ 645 w 1068"/>
              <a:gd name="T11" fmla="*/ 154 h 899"/>
              <a:gd name="T12" fmla="*/ 542 w 1068"/>
              <a:gd name="T13" fmla="*/ 475 h 899"/>
              <a:gd name="T14" fmla="*/ 699 w 1068"/>
              <a:gd name="T15" fmla="*/ 318 h 899"/>
              <a:gd name="T16" fmla="*/ 542 w 1068"/>
              <a:gd name="T17" fmla="*/ 161 h 899"/>
              <a:gd name="T18" fmla="*/ 385 w 1068"/>
              <a:gd name="T19" fmla="*/ 318 h 899"/>
              <a:gd name="T20" fmla="*/ 542 w 1068"/>
              <a:gd name="T21" fmla="*/ 475 h 899"/>
              <a:gd name="T22" fmla="*/ 609 w 1068"/>
              <a:gd name="T23" fmla="*/ 485 h 899"/>
              <a:gd name="T24" fmla="*/ 476 w 1068"/>
              <a:gd name="T25" fmla="*/ 485 h 899"/>
              <a:gd name="T26" fmla="*/ 275 w 1068"/>
              <a:gd name="T27" fmla="*/ 686 h 899"/>
              <a:gd name="T28" fmla="*/ 275 w 1068"/>
              <a:gd name="T29" fmla="*/ 849 h 899"/>
              <a:gd name="T30" fmla="*/ 275 w 1068"/>
              <a:gd name="T31" fmla="*/ 851 h 899"/>
              <a:gd name="T32" fmla="*/ 287 w 1068"/>
              <a:gd name="T33" fmla="*/ 855 h 899"/>
              <a:gd name="T34" fmla="*/ 559 w 1068"/>
              <a:gd name="T35" fmla="*/ 899 h 899"/>
              <a:gd name="T36" fmla="*/ 798 w 1068"/>
              <a:gd name="T37" fmla="*/ 854 h 899"/>
              <a:gd name="T38" fmla="*/ 808 w 1068"/>
              <a:gd name="T39" fmla="*/ 849 h 899"/>
              <a:gd name="T40" fmla="*/ 809 w 1068"/>
              <a:gd name="T41" fmla="*/ 849 h 899"/>
              <a:gd name="T42" fmla="*/ 809 w 1068"/>
              <a:gd name="T43" fmla="*/ 686 h 899"/>
              <a:gd name="T44" fmla="*/ 609 w 1068"/>
              <a:gd name="T45" fmla="*/ 485 h 899"/>
              <a:gd name="T46" fmla="*/ 868 w 1068"/>
              <a:gd name="T47" fmla="*/ 324 h 899"/>
              <a:gd name="T48" fmla="*/ 736 w 1068"/>
              <a:gd name="T49" fmla="*/ 324 h 899"/>
              <a:gd name="T50" fmla="*/ 676 w 1068"/>
              <a:gd name="T51" fmla="*/ 458 h 899"/>
              <a:gd name="T52" fmla="*/ 847 w 1068"/>
              <a:gd name="T53" fmla="*/ 686 h 899"/>
              <a:gd name="T54" fmla="*/ 847 w 1068"/>
              <a:gd name="T55" fmla="*/ 736 h 899"/>
              <a:gd name="T56" fmla="*/ 1057 w 1068"/>
              <a:gd name="T57" fmla="*/ 692 h 899"/>
              <a:gd name="T58" fmla="*/ 1067 w 1068"/>
              <a:gd name="T59" fmla="*/ 687 h 899"/>
              <a:gd name="T60" fmla="*/ 1068 w 1068"/>
              <a:gd name="T61" fmla="*/ 687 h 899"/>
              <a:gd name="T62" fmla="*/ 1068 w 1068"/>
              <a:gd name="T63" fmla="*/ 524 h 899"/>
              <a:gd name="T64" fmla="*/ 868 w 1068"/>
              <a:gd name="T65" fmla="*/ 324 h 899"/>
              <a:gd name="T66" fmla="*/ 267 w 1068"/>
              <a:gd name="T67" fmla="*/ 313 h 899"/>
              <a:gd name="T68" fmla="*/ 350 w 1068"/>
              <a:gd name="T69" fmla="*/ 289 h 899"/>
              <a:gd name="T70" fmla="*/ 423 w 1068"/>
              <a:gd name="T71" fmla="*/ 165 h 899"/>
              <a:gd name="T72" fmla="*/ 424 w 1068"/>
              <a:gd name="T73" fmla="*/ 156 h 899"/>
              <a:gd name="T74" fmla="*/ 267 w 1068"/>
              <a:gd name="T75" fmla="*/ 0 h 899"/>
              <a:gd name="T76" fmla="*/ 110 w 1068"/>
              <a:gd name="T77" fmla="*/ 156 h 899"/>
              <a:gd name="T78" fmla="*/ 267 w 1068"/>
              <a:gd name="T79" fmla="*/ 313 h 899"/>
              <a:gd name="T80" fmla="*/ 408 w 1068"/>
              <a:gd name="T81" fmla="*/ 458 h 899"/>
              <a:gd name="T82" fmla="*/ 348 w 1068"/>
              <a:gd name="T83" fmla="*/ 324 h 899"/>
              <a:gd name="T84" fmla="*/ 334 w 1068"/>
              <a:gd name="T85" fmla="*/ 324 h 899"/>
              <a:gd name="T86" fmla="*/ 201 w 1068"/>
              <a:gd name="T87" fmla="*/ 324 h 899"/>
              <a:gd name="T88" fmla="*/ 0 w 1068"/>
              <a:gd name="T89" fmla="*/ 524 h 899"/>
              <a:gd name="T90" fmla="*/ 0 w 1068"/>
              <a:gd name="T91" fmla="*/ 687 h 899"/>
              <a:gd name="T92" fmla="*/ 0 w 1068"/>
              <a:gd name="T93" fmla="*/ 689 h 899"/>
              <a:gd name="T94" fmla="*/ 12 w 1068"/>
              <a:gd name="T95" fmla="*/ 693 h 899"/>
              <a:gd name="T96" fmla="*/ 238 w 1068"/>
              <a:gd name="T97" fmla="*/ 735 h 899"/>
              <a:gd name="T98" fmla="*/ 238 w 1068"/>
              <a:gd name="T99" fmla="*/ 686 h 899"/>
              <a:gd name="T100" fmla="*/ 408 w 1068"/>
              <a:gd name="T101" fmla="*/ 458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68" h="899">
                <a:moveTo>
                  <a:pt x="645" y="154"/>
                </a:moveTo>
                <a:cubicBezTo>
                  <a:pt x="694" y="185"/>
                  <a:pt x="729" y="237"/>
                  <a:pt x="735" y="298"/>
                </a:cubicBezTo>
                <a:cubicBezTo>
                  <a:pt x="755" y="308"/>
                  <a:pt x="778" y="313"/>
                  <a:pt x="801" y="313"/>
                </a:cubicBezTo>
                <a:cubicBezTo>
                  <a:pt x="888" y="313"/>
                  <a:pt x="958" y="243"/>
                  <a:pt x="958" y="156"/>
                </a:cubicBezTo>
                <a:cubicBezTo>
                  <a:pt x="958" y="70"/>
                  <a:pt x="888" y="0"/>
                  <a:pt x="801" y="0"/>
                </a:cubicBezTo>
                <a:cubicBezTo>
                  <a:pt x="716" y="0"/>
                  <a:pt x="646" y="69"/>
                  <a:pt x="645" y="154"/>
                </a:cubicBezTo>
                <a:close/>
                <a:moveTo>
                  <a:pt x="542" y="475"/>
                </a:moveTo>
                <a:cubicBezTo>
                  <a:pt x="629" y="475"/>
                  <a:pt x="699" y="405"/>
                  <a:pt x="699" y="318"/>
                </a:cubicBezTo>
                <a:cubicBezTo>
                  <a:pt x="699" y="232"/>
                  <a:pt x="629" y="161"/>
                  <a:pt x="542" y="161"/>
                </a:cubicBezTo>
                <a:cubicBezTo>
                  <a:pt x="456" y="161"/>
                  <a:pt x="385" y="232"/>
                  <a:pt x="385" y="318"/>
                </a:cubicBezTo>
                <a:cubicBezTo>
                  <a:pt x="385" y="405"/>
                  <a:pt x="456" y="475"/>
                  <a:pt x="542" y="475"/>
                </a:cubicBezTo>
                <a:close/>
                <a:moveTo>
                  <a:pt x="609" y="485"/>
                </a:moveTo>
                <a:lnTo>
                  <a:pt x="476" y="485"/>
                </a:lnTo>
                <a:cubicBezTo>
                  <a:pt x="365" y="485"/>
                  <a:pt x="275" y="575"/>
                  <a:pt x="275" y="686"/>
                </a:cubicBezTo>
                <a:lnTo>
                  <a:pt x="275" y="849"/>
                </a:lnTo>
                <a:lnTo>
                  <a:pt x="275" y="851"/>
                </a:lnTo>
                <a:lnTo>
                  <a:pt x="287" y="855"/>
                </a:lnTo>
                <a:cubicBezTo>
                  <a:pt x="392" y="888"/>
                  <a:pt x="484" y="899"/>
                  <a:pt x="559" y="899"/>
                </a:cubicBezTo>
                <a:cubicBezTo>
                  <a:pt x="707" y="899"/>
                  <a:pt x="792" y="857"/>
                  <a:pt x="798" y="854"/>
                </a:cubicBezTo>
                <a:lnTo>
                  <a:pt x="808" y="849"/>
                </a:lnTo>
                <a:lnTo>
                  <a:pt x="809" y="849"/>
                </a:lnTo>
                <a:lnTo>
                  <a:pt x="809" y="686"/>
                </a:lnTo>
                <a:cubicBezTo>
                  <a:pt x="809" y="575"/>
                  <a:pt x="719" y="485"/>
                  <a:pt x="609" y="485"/>
                </a:cubicBezTo>
                <a:close/>
                <a:moveTo>
                  <a:pt x="868" y="324"/>
                </a:moveTo>
                <a:lnTo>
                  <a:pt x="736" y="324"/>
                </a:lnTo>
                <a:cubicBezTo>
                  <a:pt x="734" y="376"/>
                  <a:pt x="712" y="424"/>
                  <a:pt x="676" y="458"/>
                </a:cubicBezTo>
                <a:cubicBezTo>
                  <a:pt x="775" y="487"/>
                  <a:pt x="847" y="579"/>
                  <a:pt x="847" y="686"/>
                </a:cubicBezTo>
                <a:lnTo>
                  <a:pt x="847" y="736"/>
                </a:lnTo>
                <a:cubicBezTo>
                  <a:pt x="977" y="732"/>
                  <a:pt x="1052" y="695"/>
                  <a:pt x="1057" y="692"/>
                </a:cubicBezTo>
                <a:lnTo>
                  <a:pt x="1067" y="687"/>
                </a:lnTo>
                <a:lnTo>
                  <a:pt x="1068" y="687"/>
                </a:lnTo>
                <a:lnTo>
                  <a:pt x="1068" y="524"/>
                </a:lnTo>
                <a:cubicBezTo>
                  <a:pt x="1068" y="414"/>
                  <a:pt x="978" y="324"/>
                  <a:pt x="868" y="324"/>
                </a:cubicBezTo>
                <a:close/>
                <a:moveTo>
                  <a:pt x="267" y="313"/>
                </a:moveTo>
                <a:cubicBezTo>
                  <a:pt x="298" y="313"/>
                  <a:pt x="326" y="304"/>
                  <a:pt x="350" y="289"/>
                </a:cubicBezTo>
                <a:cubicBezTo>
                  <a:pt x="358" y="239"/>
                  <a:pt x="385" y="195"/>
                  <a:pt x="423" y="165"/>
                </a:cubicBezTo>
                <a:cubicBezTo>
                  <a:pt x="424" y="162"/>
                  <a:pt x="424" y="159"/>
                  <a:pt x="424" y="156"/>
                </a:cubicBezTo>
                <a:cubicBezTo>
                  <a:pt x="424" y="70"/>
                  <a:pt x="354" y="0"/>
                  <a:pt x="267" y="0"/>
                </a:cubicBezTo>
                <a:cubicBezTo>
                  <a:pt x="181" y="0"/>
                  <a:pt x="110" y="70"/>
                  <a:pt x="110" y="156"/>
                </a:cubicBezTo>
                <a:cubicBezTo>
                  <a:pt x="110" y="243"/>
                  <a:pt x="181" y="313"/>
                  <a:pt x="267" y="313"/>
                </a:cubicBezTo>
                <a:close/>
                <a:moveTo>
                  <a:pt x="408" y="458"/>
                </a:moveTo>
                <a:cubicBezTo>
                  <a:pt x="372" y="424"/>
                  <a:pt x="350" y="377"/>
                  <a:pt x="348" y="324"/>
                </a:cubicBezTo>
                <a:cubicBezTo>
                  <a:pt x="343" y="324"/>
                  <a:pt x="339" y="324"/>
                  <a:pt x="334" y="324"/>
                </a:cubicBezTo>
                <a:lnTo>
                  <a:pt x="201" y="324"/>
                </a:lnTo>
                <a:cubicBezTo>
                  <a:pt x="90" y="324"/>
                  <a:pt x="0" y="414"/>
                  <a:pt x="0" y="524"/>
                </a:cubicBezTo>
                <a:lnTo>
                  <a:pt x="0" y="687"/>
                </a:lnTo>
                <a:lnTo>
                  <a:pt x="0" y="689"/>
                </a:lnTo>
                <a:lnTo>
                  <a:pt x="12" y="693"/>
                </a:lnTo>
                <a:cubicBezTo>
                  <a:pt x="96" y="719"/>
                  <a:pt x="172" y="732"/>
                  <a:pt x="238" y="735"/>
                </a:cubicBezTo>
                <a:lnTo>
                  <a:pt x="238" y="686"/>
                </a:lnTo>
                <a:cubicBezTo>
                  <a:pt x="238" y="579"/>
                  <a:pt x="309" y="487"/>
                  <a:pt x="408" y="45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FD8BCC62-D583-49A0-932B-54FBDEEB7D4E}"/>
              </a:ext>
            </a:extLst>
          </p:cNvPr>
          <p:cNvSpPr/>
          <p:nvPr/>
        </p:nvSpPr>
        <p:spPr>
          <a:xfrm>
            <a:off x="10434256" y="5111828"/>
            <a:ext cx="194734" cy="244281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3E91031B-1C5E-4510-8367-57447ED96EEB}"/>
              </a:ext>
            </a:extLst>
          </p:cNvPr>
          <p:cNvSpPr/>
          <p:nvPr/>
        </p:nvSpPr>
        <p:spPr>
          <a:xfrm>
            <a:off x="10434256" y="2918449"/>
            <a:ext cx="194734" cy="244281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B0A9191F-3AA7-4BD7-8EB9-52DDFCEE524F}"/>
              </a:ext>
            </a:extLst>
          </p:cNvPr>
          <p:cNvSpPr/>
          <p:nvPr/>
        </p:nvSpPr>
        <p:spPr>
          <a:xfrm flipV="1">
            <a:off x="10434256" y="3649575"/>
            <a:ext cx="194734" cy="244281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957D1228-1C6E-42FA-B08B-2574C0F6C3A6}"/>
              </a:ext>
            </a:extLst>
          </p:cNvPr>
          <p:cNvSpPr/>
          <p:nvPr/>
        </p:nvSpPr>
        <p:spPr>
          <a:xfrm flipV="1">
            <a:off x="10434256" y="4380701"/>
            <a:ext cx="194734" cy="244281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workers-team_50603">
            <a:extLst>
              <a:ext uri="{FF2B5EF4-FFF2-40B4-BE49-F238E27FC236}">
                <a16:creationId xmlns:a16="http://schemas.microsoft.com/office/drawing/2014/main" id="{1BA788D3-A764-44CA-B3E3-FE0DA748C4F9}"/>
              </a:ext>
            </a:extLst>
          </p:cNvPr>
          <p:cNvSpPr>
            <a:spLocks noChangeAspect="1"/>
          </p:cNvSpPr>
          <p:nvPr/>
        </p:nvSpPr>
        <p:spPr bwMode="auto">
          <a:xfrm>
            <a:off x="8731659" y="3574364"/>
            <a:ext cx="339567" cy="404283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7" name="workers-team_50603">
            <a:extLst>
              <a:ext uri="{FF2B5EF4-FFF2-40B4-BE49-F238E27FC236}">
                <a16:creationId xmlns:a16="http://schemas.microsoft.com/office/drawing/2014/main" id="{7551BC85-C2C2-4DC1-8FD0-0C2D7D799769}"/>
              </a:ext>
            </a:extLst>
          </p:cNvPr>
          <p:cNvSpPr>
            <a:spLocks noChangeAspect="1"/>
          </p:cNvSpPr>
          <p:nvPr/>
        </p:nvSpPr>
        <p:spPr bwMode="auto">
          <a:xfrm>
            <a:off x="8699301" y="4303723"/>
            <a:ext cx="404283" cy="403745"/>
          </a:xfrm>
          <a:custGeom>
            <a:avLst/>
            <a:gdLst>
              <a:gd name="T0" fmla="*/ 99 w 604"/>
              <a:gd name="T1" fmla="*/ 144 h 604"/>
              <a:gd name="T2" fmla="*/ 91 w 604"/>
              <a:gd name="T3" fmla="*/ 181 h 604"/>
              <a:gd name="T4" fmla="*/ 64 w 604"/>
              <a:gd name="T5" fmla="*/ 154 h 604"/>
              <a:gd name="T6" fmla="*/ 44 w 604"/>
              <a:gd name="T7" fmla="*/ 207 h 604"/>
              <a:gd name="T8" fmla="*/ 16 w 604"/>
              <a:gd name="T9" fmla="*/ 245 h 604"/>
              <a:gd name="T10" fmla="*/ 12 w 604"/>
              <a:gd name="T11" fmla="*/ 284 h 604"/>
              <a:gd name="T12" fmla="*/ 20 w 604"/>
              <a:gd name="T13" fmla="*/ 411 h 604"/>
              <a:gd name="T14" fmla="*/ 35 w 604"/>
              <a:gd name="T15" fmla="*/ 441 h 604"/>
              <a:gd name="T16" fmla="*/ 51 w 604"/>
              <a:gd name="T17" fmla="*/ 468 h 604"/>
              <a:gd name="T18" fmla="*/ 84 w 604"/>
              <a:gd name="T19" fmla="*/ 465 h 604"/>
              <a:gd name="T20" fmla="*/ 123 w 604"/>
              <a:gd name="T21" fmla="*/ 467 h 604"/>
              <a:gd name="T22" fmla="*/ 154 w 604"/>
              <a:gd name="T23" fmla="*/ 565 h 604"/>
              <a:gd name="T24" fmla="*/ 189 w 604"/>
              <a:gd name="T25" fmla="*/ 550 h 604"/>
              <a:gd name="T26" fmla="*/ 428 w 604"/>
              <a:gd name="T27" fmla="*/ 576 h 604"/>
              <a:gd name="T28" fmla="*/ 390 w 604"/>
              <a:gd name="T29" fmla="*/ 478 h 604"/>
              <a:gd name="T30" fmla="*/ 341 w 604"/>
              <a:gd name="T31" fmla="*/ 366 h 604"/>
              <a:gd name="T32" fmla="*/ 303 w 604"/>
              <a:gd name="T33" fmla="*/ 296 h 604"/>
              <a:gd name="T34" fmla="*/ 249 w 604"/>
              <a:gd name="T35" fmla="*/ 268 h 604"/>
              <a:gd name="T36" fmla="*/ 241 w 604"/>
              <a:gd name="T37" fmla="*/ 253 h 604"/>
              <a:gd name="T38" fmla="*/ 207 w 604"/>
              <a:gd name="T39" fmla="*/ 184 h 604"/>
              <a:gd name="T40" fmla="*/ 218 w 604"/>
              <a:gd name="T41" fmla="*/ 108 h 604"/>
              <a:gd name="T42" fmla="*/ 179 w 604"/>
              <a:gd name="T43" fmla="*/ 97 h 604"/>
              <a:gd name="T44" fmla="*/ 248 w 604"/>
              <a:gd name="T45" fmla="*/ 69 h 604"/>
              <a:gd name="T46" fmla="*/ 326 w 604"/>
              <a:gd name="T47" fmla="*/ 75 h 604"/>
              <a:gd name="T48" fmla="*/ 343 w 604"/>
              <a:gd name="T49" fmla="*/ 72 h 604"/>
              <a:gd name="T50" fmla="*/ 380 w 604"/>
              <a:gd name="T51" fmla="*/ 66 h 604"/>
              <a:gd name="T52" fmla="*/ 388 w 604"/>
              <a:gd name="T53" fmla="*/ 82 h 604"/>
              <a:gd name="T54" fmla="*/ 404 w 604"/>
              <a:gd name="T55" fmla="*/ 59 h 604"/>
              <a:gd name="T56" fmla="*/ 436 w 604"/>
              <a:gd name="T57" fmla="*/ 60 h 604"/>
              <a:gd name="T58" fmla="*/ 474 w 604"/>
              <a:gd name="T59" fmla="*/ 91 h 604"/>
              <a:gd name="T60" fmla="*/ 435 w 604"/>
              <a:gd name="T61" fmla="*/ 79 h 604"/>
              <a:gd name="T62" fmla="*/ 424 w 604"/>
              <a:gd name="T63" fmla="*/ 92 h 604"/>
              <a:gd name="T64" fmla="*/ 395 w 604"/>
              <a:gd name="T65" fmla="*/ 94 h 604"/>
              <a:gd name="T66" fmla="*/ 400 w 604"/>
              <a:gd name="T67" fmla="*/ 143 h 604"/>
              <a:gd name="T68" fmla="*/ 450 w 604"/>
              <a:gd name="T69" fmla="*/ 116 h 604"/>
              <a:gd name="T70" fmla="*/ 472 w 604"/>
              <a:gd name="T71" fmla="*/ 147 h 604"/>
              <a:gd name="T72" fmla="*/ 465 w 604"/>
              <a:gd name="T73" fmla="*/ 158 h 604"/>
              <a:gd name="T74" fmla="*/ 463 w 604"/>
              <a:gd name="T75" fmla="*/ 148 h 604"/>
              <a:gd name="T76" fmla="*/ 444 w 604"/>
              <a:gd name="T77" fmla="*/ 144 h 604"/>
              <a:gd name="T78" fmla="*/ 445 w 604"/>
              <a:gd name="T79" fmla="*/ 154 h 604"/>
              <a:gd name="T80" fmla="*/ 402 w 604"/>
              <a:gd name="T81" fmla="*/ 180 h 604"/>
              <a:gd name="T82" fmla="*/ 345 w 604"/>
              <a:gd name="T83" fmla="*/ 240 h 604"/>
              <a:gd name="T84" fmla="*/ 287 w 604"/>
              <a:gd name="T85" fmla="*/ 275 h 604"/>
              <a:gd name="T86" fmla="*/ 337 w 604"/>
              <a:gd name="T87" fmla="*/ 312 h 604"/>
              <a:gd name="T88" fmla="*/ 417 w 604"/>
              <a:gd name="T89" fmla="*/ 305 h 604"/>
              <a:gd name="T90" fmla="*/ 484 w 604"/>
              <a:gd name="T91" fmla="*/ 361 h 604"/>
              <a:gd name="T92" fmla="*/ 511 w 604"/>
              <a:gd name="T93" fmla="*/ 438 h 604"/>
              <a:gd name="T94" fmla="*/ 457 w 604"/>
              <a:gd name="T95" fmla="*/ 509 h 604"/>
              <a:gd name="T96" fmla="*/ 428 w 604"/>
              <a:gd name="T97" fmla="*/ 538 h 604"/>
              <a:gd name="T98" fmla="*/ 444 w 604"/>
              <a:gd name="T99" fmla="*/ 569 h 604"/>
              <a:gd name="T100" fmla="*/ 116 w 604"/>
              <a:gd name="T101" fmla="*/ 436 h 604"/>
              <a:gd name="T102" fmla="*/ 86 w 604"/>
              <a:gd name="T103" fmla="*/ 427 h 604"/>
              <a:gd name="T104" fmla="*/ 89 w 604"/>
              <a:gd name="T105" fmla="*/ 417 h 604"/>
              <a:gd name="T106" fmla="*/ 226 w 604"/>
              <a:gd name="T107" fmla="*/ 130 h 604"/>
              <a:gd name="T108" fmla="*/ 430 w 604"/>
              <a:gd name="T109" fmla="*/ 173 h 604"/>
              <a:gd name="T110" fmla="*/ 453 w 604"/>
              <a:gd name="T111" fmla="*/ 166 h 604"/>
              <a:gd name="T112" fmla="*/ 442 w 604"/>
              <a:gd name="T113" fmla="*/ 166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4" h="604">
                <a:moveTo>
                  <a:pt x="302" y="0"/>
                </a:moveTo>
                <a:cubicBezTo>
                  <a:pt x="200" y="0"/>
                  <a:pt x="109" y="51"/>
                  <a:pt x="55" y="129"/>
                </a:cubicBezTo>
                <a:lnTo>
                  <a:pt x="96" y="131"/>
                </a:lnTo>
                <a:lnTo>
                  <a:pt x="127" y="144"/>
                </a:lnTo>
                <a:lnTo>
                  <a:pt x="122" y="148"/>
                </a:lnTo>
                <a:lnTo>
                  <a:pt x="99" y="144"/>
                </a:lnTo>
                <a:lnTo>
                  <a:pt x="99" y="149"/>
                </a:lnTo>
                <a:lnTo>
                  <a:pt x="108" y="154"/>
                </a:lnTo>
                <a:lnTo>
                  <a:pt x="97" y="157"/>
                </a:lnTo>
                <a:lnTo>
                  <a:pt x="97" y="163"/>
                </a:lnTo>
                <a:lnTo>
                  <a:pt x="74" y="165"/>
                </a:lnTo>
                <a:lnTo>
                  <a:pt x="91" y="181"/>
                </a:lnTo>
                <a:lnTo>
                  <a:pt x="94" y="194"/>
                </a:lnTo>
                <a:lnTo>
                  <a:pt x="86" y="198"/>
                </a:lnTo>
                <a:lnTo>
                  <a:pt x="62" y="178"/>
                </a:lnTo>
                <a:lnTo>
                  <a:pt x="62" y="169"/>
                </a:lnTo>
                <a:lnTo>
                  <a:pt x="68" y="160"/>
                </a:lnTo>
                <a:lnTo>
                  <a:pt x="64" y="154"/>
                </a:lnTo>
                <a:lnTo>
                  <a:pt x="37" y="172"/>
                </a:lnTo>
                <a:lnTo>
                  <a:pt x="30" y="171"/>
                </a:lnTo>
                <a:cubicBezTo>
                  <a:pt x="27" y="177"/>
                  <a:pt x="25" y="182"/>
                  <a:pt x="23" y="187"/>
                </a:cubicBezTo>
                <a:lnTo>
                  <a:pt x="35" y="189"/>
                </a:lnTo>
                <a:lnTo>
                  <a:pt x="47" y="203"/>
                </a:lnTo>
                <a:lnTo>
                  <a:pt x="44" y="207"/>
                </a:lnTo>
                <a:lnTo>
                  <a:pt x="35" y="197"/>
                </a:lnTo>
                <a:lnTo>
                  <a:pt x="31" y="202"/>
                </a:lnTo>
                <a:lnTo>
                  <a:pt x="38" y="212"/>
                </a:lnTo>
                <a:lnTo>
                  <a:pt x="36" y="230"/>
                </a:lnTo>
                <a:lnTo>
                  <a:pt x="17" y="230"/>
                </a:lnTo>
                <a:lnTo>
                  <a:pt x="16" y="245"/>
                </a:lnTo>
                <a:lnTo>
                  <a:pt x="32" y="255"/>
                </a:lnTo>
                <a:lnTo>
                  <a:pt x="38" y="263"/>
                </a:lnTo>
                <a:lnTo>
                  <a:pt x="29" y="265"/>
                </a:lnTo>
                <a:lnTo>
                  <a:pt x="5" y="246"/>
                </a:lnTo>
                <a:cubicBezTo>
                  <a:pt x="4" y="255"/>
                  <a:pt x="2" y="264"/>
                  <a:pt x="1" y="273"/>
                </a:cubicBezTo>
                <a:lnTo>
                  <a:pt x="12" y="284"/>
                </a:lnTo>
                <a:lnTo>
                  <a:pt x="13" y="301"/>
                </a:lnTo>
                <a:lnTo>
                  <a:pt x="2" y="310"/>
                </a:lnTo>
                <a:lnTo>
                  <a:pt x="0" y="311"/>
                </a:lnTo>
                <a:cubicBezTo>
                  <a:pt x="1" y="333"/>
                  <a:pt x="4" y="354"/>
                  <a:pt x="9" y="374"/>
                </a:cubicBezTo>
                <a:cubicBezTo>
                  <a:pt x="11" y="383"/>
                  <a:pt x="14" y="393"/>
                  <a:pt x="17" y="402"/>
                </a:cubicBezTo>
                <a:cubicBezTo>
                  <a:pt x="18" y="405"/>
                  <a:pt x="19" y="408"/>
                  <a:pt x="20" y="411"/>
                </a:cubicBezTo>
                <a:lnTo>
                  <a:pt x="33" y="407"/>
                </a:lnTo>
                <a:lnTo>
                  <a:pt x="33" y="430"/>
                </a:lnTo>
                <a:lnTo>
                  <a:pt x="29" y="431"/>
                </a:lnTo>
                <a:cubicBezTo>
                  <a:pt x="30" y="433"/>
                  <a:pt x="31" y="435"/>
                  <a:pt x="32" y="437"/>
                </a:cubicBezTo>
                <a:lnTo>
                  <a:pt x="36" y="437"/>
                </a:lnTo>
                <a:lnTo>
                  <a:pt x="35" y="441"/>
                </a:lnTo>
                <a:lnTo>
                  <a:pt x="34" y="440"/>
                </a:lnTo>
                <a:cubicBezTo>
                  <a:pt x="34" y="441"/>
                  <a:pt x="35" y="443"/>
                  <a:pt x="35" y="444"/>
                </a:cubicBezTo>
                <a:cubicBezTo>
                  <a:pt x="36" y="445"/>
                  <a:pt x="36" y="446"/>
                  <a:pt x="37" y="447"/>
                </a:cubicBezTo>
                <a:cubicBezTo>
                  <a:pt x="40" y="453"/>
                  <a:pt x="43" y="458"/>
                  <a:pt x="47" y="463"/>
                </a:cubicBezTo>
                <a:lnTo>
                  <a:pt x="51" y="463"/>
                </a:lnTo>
                <a:lnTo>
                  <a:pt x="51" y="468"/>
                </a:lnTo>
                <a:lnTo>
                  <a:pt x="56" y="468"/>
                </a:lnTo>
                <a:lnTo>
                  <a:pt x="68" y="451"/>
                </a:lnTo>
                <a:lnTo>
                  <a:pt x="85" y="451"/>
                </a:lnTo>
                <a:lnTo>
                  <a:pt x="99" y="460"/>
                </a:lnTo>
                <a:lnTo>
                  <a:pt x="92" y="466"/>
                </a:lnTo>
                <a:lnTo>
                  <a:pt x="84" y="465"/>
                </a:lnTo>
                <a:lnTo>
                  <a:pt x="85" y="475"/>
                </a:lnTo>
                <a:lnTo>
                  <a:pt x="89" y="478"/>
                </a:lnTo>
                <a:lnTo>
                  <a:pt x="104" y="479"/>
                </a:lnTo>
                <a:lnTo>
                  <a:pt x="107" y="452"/>
                </a:lnTo>
                <a:lnTo>
                  <a:pt x="115" y="453"/>
                </a:lnTo>
                <a:lnTo>
                  <a:pt x="123" y="467"/>
                </a:lnTo>
                <a:lnTo>
                  <a:pt x="124" y="489"/>
                </a:lnTo>
                <a:lnTo>
                  <a:pt x="137" y="500"/>
                </a:lnTo>
                <a:lnTo>
                  <a:pt x="141" y="514"/>
                </a:lnTo>
                <a:lnTo>
                  <a:pt x="132" y="534"/>
                </a:lnTo>
                <a:lnTo>
                  <a:pt x="121" y="544"/>
                </a:lnTo>
                <a:cubicBezTo>
                  <a:pt x="132" y="552"/>
                  <a:pt x="143" y="559"/>
                  <a:pt x="154" y="565"/>
                </a:cubicBezTo>
                <a:lnTo>
                  <a:pt x="164" y="564"/>
                </a:lnTo>
                <a:lnTo>
                  <a:pt x="172" y="558"/>
                </a:lnTo>
                <a:lnTo>
                  <a:pt x="173" y="539"/>
                </a:lnTo>
                <a:lnTo>
                  <a:pt x="183" y="539"/>
                </a:lnTo>
                <a:lnTo>
                  <a:pt x="183" y="551"/>
                </a:lnTo>
                <a:lnTo>
                  <a:pt x="189" y="550"/>
                </a:lnTo>
                <a:lnTo>
                  <a:pt x="192" y="556"/>
                </a:lnTo>
                <a:lnTo>
                  <a:pt x="182" y="562"/>
                </a:lnTo>
                <a:lnTo>
                  <a:pt x="173" y="566"/>
                </a:lnTo>
                <a:lnTo>
                  <a:pt x="165" y="571"/>
                </a:lnTo>
                <a:cubicBezTo>
                  <a:pt x="206" y="592"/>
                  <a:pt x="253" y="604"/>
                  <a:pt x="302" y="604"/>
                </a:cubicBezTo>
                <a:cubicBezTo>
                  <a:pt x="347" y="604"/>
                  <a:pt x="390" y="594"/>
                  <a:pt x="428" y="576"/>
                </a:cubicBezTo>
                <a:lnTo>
                  <a:pt x="413" y="563"/>
                </a:lnTo>
                <a:lnTo>
                  <a:pt x="400" y="540"/>
                </a:lnTo>
                <a:lnTo>
                  <a:pt x="402" y="517"/>
                </a:lnTo>
                <a:lnTo>
                  <a:pt x="391" y="503"/>
                </a:lnTo>
                <a:lnTo>
                  <a:pt x="396" y="480"/>
                </a:lnTo>
                <a:lnTo>
                  <a:pt x="390" y="478"/>
                </a:lnTo>
                <a:lnTo>
                  <a:pt x="390" y="428"/>
                </a:lnTo>
                <a:cubicBezTo>
                  <a:pt x="390" y="428"/>
                  <a:pt x="373" y="415"/>
                  <a:pt x="372" y="415"/>
                </a:cubicBezTo>
                <a:cubicBezTo>
                  <a:pt x="371" y="415"/>
                  <a:pt x="363" y="413"/>
                  <a:pt x="363" y="413"/>
                </a:cubicBezTo>
                <a:lnTo>
                  <a:pt x="361" y="404"/>
                </a:lnTo>
                <a:lnTo>
                  <a:pt x="339" y="376"/>
                </a:lnTo>
                <a:lnTo>
                  <a:pt x="341" y="366"/>
                </a:lnTo>
                <a:lnTo>
                  <a:pt x="342" y="350"/>
                </a:lnTo>
                <a:lnTo>
                  <a:pt x="357" y="339"/>
                </a:lnTo>
                <a:lnTo>
                  <a:pt x="355" y="321"/>
                </a:lnTo>
                <a:lnTo>
                  <a:pt x="332" y="319"/>
                </a:lnTo>
                <a:lnTo>
                  <a:pt x="315" y="299"/>
                </a:lnTo>
                <a:lnTo>
                  <a:pt x="303" y="296"/>
                </a:lnTo>
                <a:lnTo>
                  <a:pt x="294" y="294"/>
                </a:lnTo>
                <a:lnTo>
                  <a:pt x="295" y="287"/>
                </a:lnTo>
                <a:lnTo>
                  <a:pt x="285" y="286"/>
                </a:lnTo>
                <a:lnTo>
                  <a:pt x="285" y="290"/>
                </a:lnTo>
                <a:lnTo>
                  <a:pt x="260" y="283"/>
                </a:lnTo>
                <a:lnTo>
                  <a:pt x="249" y="268"/>
                </a:lnTo>
                <a:lnTo>
                  <a:pt x="254" y="260"/>
                </a:lnTo>
                <a:lnTo>
                  <a:pt x="237" y="236"/>
                </a:lnTo>
                <a:lnTo>
                  <a:pt x="235" y="219"/>
                </a:lnTo>
                <a:lnTo>
                  <a:pt x="228" y="219"/>
                </a:lnTo>
                <a:lnTo>
                  <a:pt x="230" y="236"/>
                </a:lnTo>
                <a:lnTo>
                  <a:pt x="241" y="253"/>
                </a:lnTo>
                <a:lnTo>
                  <a:pt x="240" y="260"/>
                </a:lnTo>
                <a:lnTo>
                  <a:pt x="231" y="259"/>
                </a:lnTo>
                <a:lnTo>
                  <a:pt x="219" y="239"/>
                </a:lnTo>
                <a:lnTo>
                  <a:pt x="219" y="216"/>
                </a:lnTo>
                <a:lnTo>
                  <a:pt x="207" y="210"/>
                </a:lnTo>
                <a:lnTo>
                  <a:pt x="207" y="184"/>
                </a:lnTo>
                <a:lnTo>
                  <a:pt x="230" y="157"/>
                </a:lnTo>
                <a:lnTo>
                  <a:pt x="228" y="140"/>
                </a:lnTo>
                <a:lnTo>
                  <a:pt x="234" y="136"/>
                </a:lnTo>
                <a:lnTo>
                  <a:pt x="227" y="129"/>
                </a:lnTo>
                <a:lnTo>
                  <a:pt x="227" y="116"/>
                </a:lnTo>
                <a:lnTo>
                  <a:pt x="218" y="108"/>
                </a:lnTo>
                <a:lnTo>
                  <a:pt x="193" y="108"/>
                </a:lnTo>
                <a:lnTo>
                  <a:pt x="189" y="112"/>
                </a:lnTo>
                <a:lnTo>
                  <a:pt x="159" y="112"/>
                </a:lnTo>
                <a:lnTo>
                  <a:pt x="148" y="103"/>
                </a:lnTo>
                <a:lnTo>
                  <a:pt x="157" y="97"/>
                </a:lnTo>
                <a:lnTo>
                  <a:pt x="179" y="97"/>
                </a:lnTo>
                <a:lnTo>
                  <a:pt x="179" y="93"/>
                </a:lnTo>
                <a:lnTo>
                  <a:pt x="169" y="91"/>
                </a:lnTo>
                <a:lnTo>
                  <a:pt x="175" y="86"/>
                </a:lnTo>
                <a:lnTo>
                  <a:pt x="189" y="84"/>
                </a:lnTo>
                <a:lnTo>
                  <a:pt x="211" y="69"/>
                </a:lnTo>
                <a:lnTo>
                  <a:pt x="248" y="69"/>
                </a:lnTo>
                <a:lnTo>
                  <a:pt x="268" y="76"/>
                </a:lnTo>
                <a:lnTo>
                  <a:pt x="275" y="79"/>
                </a:lnTo>
                <a:lnTo>
                  <a:pt x="281" y="80"/>
                </a:lnTo>
                <a:lnTo>
                  <a:pt x="290" y="71"/>
                </a:lnTo>
                <a:lnTo>
                  <a:pt x="319" y="71"/>
                </a:lnTo>
                <a:lnTo>
                  <a:pt x="326" y="75"/>
                </a:lnTo>
                <a:lnTo>
                  <a:pt x="338" y="77"/>
                </a:lnTo>
                <a:lnTo>
                  <a:pt x="339" y="82"/>
                </a:lnTo>
                <a:lnTo>
                  <a:pt x="359" y="83"/>
                </a:lnTo>
                <a:lnTo>
                  <a:pt x="356" y="76"/>
                </a:lnTo>
                <a:lnTo>
                  <a:pt x="339" y="76"/>
                </a:lnTo>
                <a:lnTo>
                  <a:pt x="343" y="72"/>
                </a:lnTo>
                <a:lnTo>
                  <a:pt x="341" y="67"/>
                </a:lnTo>
                <a:lnTo>
                  <a:pt x="325" y="67"/>
                </a:lnTo>
                <a:lnTo>
                  <a:pt x="343" y="55"/>
                </a:lnTo>
                <a:lnTo>
                  <a:pt x="359" y="55"/>
                </a:lnTo>
                <a:lnTo>
                  <a:pt x="367" y="65"/>
                </a:lnTo>
                <a:lnTo>
                  <a:pt x="380" y="66"/>
                </a:lnTo>
                <a:lnTo>
                  <a:pt x="388" y="59"/>
                </a:lnTo>
                <a:lnTo>
                  <a:pt x="393" y="61"/>
                </a:lnTo>
                <a:lnTo>
                  <a:pt x="383" y="72"/>
                </a:lnTo>
                <a:cubicBezTo>
                  <a:pt x="383" y="72"/>
                  <a:pt x="368" y="72"/>
                  <a:pt x="369" y="72"/>
                </a:cubicBezTo>
                <a:cubicBezTo>
                  <a:pt x="369" y="72"/>
                  <a:pt x="370" y="82"/>
                  <a:pt x="370" y="82"/>
                </a:cubicBezTo>
                <a:lnTo>
                  <a:pt x="388" y="82"/>
                </a:lnTo>
                <a:lnTo>
                  <a:pt x="390" y="77"/>
                </a:lnTo>
                <a:lnTo>
                  <a:pt x="402" y="76"/>
                </a:lnTo>
                <a:lnTo>
                  <a:pt x="404" y="69"/>
                </a:lnTo>
                <a:lnTo>
                  <a:pt x="396" y="68"/>
                </a:lnTo>
                <a:lnTo>
                  <a:pt x="399" y="61"/>
                </a:lnTo>
                <a:lnTo>
                  <a:pt x="404" y="59"/>
                </a:lnTo>
                <a:lnTo>
                  <a:pt x="424" y="60"/>
                </a:lnTo>
                <a:lnTo>
                  <a:pt x="413" y="70"/>
                </a:lnTo>
                <a:lnTo>
                  <a:pt x="415" y="78"/>
                </a:lnTo>
                <a:lnTo>
                  <a:pt x="426" y="79"/>
                </a:lnTo>
                <a:lnTo>
                  <a:pt x="425" y="66"/>
                </a:lnTo>
                <a:lnTo>
                  <a:pt x="436" y="60"/>
                </a:lnTo>
                <a:lnTo>
                  <a:pt x="455" y="58"/>
                </a:lnTo>
                <a:lnTo>
                  <a:pt x="482" y="70"/>
                </a:lnTo>
                <a:lnTo>
                  <a:pt x="482" y="81"/>
                </a:lnTo>
                <a:lnTo>
                  <a:pt x="491" y="83"/>
                </a:lnTo>
                <a:lnTo>
                  <a:pt x="487" y="91"/>
                </a:lnTo>
                <a:lnTo>
                  <a:pt x="474" y="91"/>
                </a:lnTo>
                <a:lnTo>
                  <a:pt x="471" y="101"/>
                </a:lnTo>
                <a:lnTo>
                  <a:pt x="442" y="94"/>
                </a:lnTo>
                <a:lnTo>
                  <a:pt x="465" y="82"/>
                </a:lnTo>
                <a:lnTo>
                  <a:pt x="456" y="75"/>
                </a:lnTo>
                <a:lnTo>
                  <a:pt x="437" y="77"/>
                </a:lnTo>
                <a:lnTo>
                  <a:pt x="435" y="79"/>
                </a:lnTo>
                <a:lnTo>
                  <a:pt x="435" y="79"/>
                </a:lnTo>
                <a:lnTo>
                  <a:pt x="435" y="79"/>
                </a:lnTo>
                <a:lnTo>
                  <a:pt x="429" y="85"/>
                </a:lnTo>
                <a:lnTo>
                  <a:pt x="420" y="86"/>
                </a:lnTo>
                <a:lnTo>
                  <a:pt x="421" y="90"/>
                </a:lnTo>
                <a:lnTo>
                  <a:pt x="424" y="92"/>
                </a:lnTo>
                <a:lnTo>
                  <a:pt x="424" y="93"/>
                </a:lnTo>
                <a:lnTo>
                  <a:pt x="417" y="94"/>
                </a:lnTo>
                <a:lnTo>
                  <a:pt x="416" y="99"/>
                </a:lnTo>
                <a:lnTo>
                  <a:pt x="409" y="99"/>
                </a:lnTo>
                <a:lnTo>
                  <a:pt x="408" y="90"/>
                </a:lnTo>
                <a:lnTo>
                  <a:pt x="395" y="94"/>
                </a:lnTo>
                <a:lnTo>
                  <a:pt x="369" y="110"/>
                </a:lnTo>
                <a:lnTo>
                  <a:pt x="372" y="120"/>
                </a:lnTo>
                <a:lnTo>
                  <a:pt x="379" y="125"/>
                </a:lnTo>
                <a:lnTo>
                  <a:pt x="394" y="127"/>
                </a:lnTo>
                <a:lnTo>
                  <a:pt x="394" y="144"/>
                </a:lnTo>
                <a:lnTo>
                  <a:pt x="400" y="143"/>
                </a:lnTo>
                <a:lnTo>
                  <a:pt x="407" y="130"/>
                </a:lnTo>
                <a:lnTo>
                  <a:pt x="422" y="125"/>
                </a:lnTo>
                <a:lnTo>
                  <a:pt x="422" y="105"/>
                </a:lnTo>
                <a:lnTo>
                  <a:pt x="431" y="98"/>
                </a:lnTo>
                <a:lnTo>
                  <a:pt x="452" y="103"/>
                </a:lnTo>
                <a:lnTo>
                  <a:pt x="450" y="116"/>
                </a:lnTo>
                <a:lnTo>
                  <a:pt x="456" y="116"/>
                </a:lnTo>
                <a:lnTo>
                  <a:pt x="471" y="109"/>
                </a:lnTo>
                <a:lnTo>
                  <a:pt x="472" y="126"/>
                </a:lnTo>
                <a:lnTo>
                  <a:pt x="483" y="133"/>
                </a:lnTo>
                <a:lnTo>
                  <a:pt x="482" y="143"/>
                </a:lnTo>
                <a:lnTo>
                  <a:pt x="472" y="147"/>
                </a:lnTo>
                <a:lnTo>
                  <a:pt x="472" y="150"/>
                </a:lnTo>
                <a:lnTo>
                  <a:pt x="485" y="156"/>
                </a:lnTo>
                <a:lnTo>
                  <a:pt x="485" y="163"/>
                </a:lnTo>
                <a:lnTo>
                  <a:pt x="481" y="163"/>
                </a:lnTo>
                <a:cubicBezTo>
                  <a:pt x="481" y="163"/>
                  <a:pt x="481" y="163"/>
                  <a:pt x="481" y="163"/>
                </a:cubicBezTo>
                <a:lnTo>
                  <a:pt x="465" y="158"/>
                </a:lnTo>
                <a:lnTo>
                  <a:pt x="464" y="153"/>
                </a:lnTo>
                <a:lnTo>
                  <a:pt x="464" y="153"/>
                </a:lnTo>
                <a:lnTo>
                  <a:pt x="469" y="150"/>
                </a:lnTo>
                <a:lnTo>
                  <a:pt x="469" y="145"/>
                </a:lnTo>
                <a:lnTo>
                  <a:pt x="464" y="144"/>
                </a:lnTo>
                <a:lnTo>
                  <a:pt x="463" y="148"/>
                </a:lnTo>
                <a:lnTo>
                  <a:pt x="454" y="149"/>
                </a:lnTo>
                <a:lnTo>
                  <a:pt x="453" y="149"/>
                </a:lnTo>
                <a:lnTo>
                  <a:pt x="453" y="150"/>
                </a:lnTo>
                <a:lnTo>
                  <a:pt x="450" y="150"/>
                </a:lnTo>
                <a:lnTo>
                  <a:pt x="447" y="145"/>
                </a:lnTo>
                <a:lnTo>
                  <a:pt x="444" y="144"/>
                </a:lnTo>
                <a:lnTo>
                  <a:pt x="438" y="144"/>
                </a:lnTo>
                <a:lnTo>
                  <a:pt x="435" y="146"/>
                </a:lnTo>
                <a:lnTo>
                  <a:pt x="435" y="151"/>
                </a:lnTo>
                <a:lnTo>
                  <a:pt x="441" y="153"/>
                </a:lnTo>
                <a:lnTo>
                  <a:pt x="446" y="154"/>
                </a:lnTo>
                <a:lnTo>
                  <a:pt x="445" y="154"/>
                </a:lnTo>
                <a:lnTo>
                  <a:pt x="440" y="160"/>
                </a:lnTo>
                <a:lnTo>
                  <a:pt x="438" y="157"/>
                </a:lnTo>
                <a:lnTo>
                  <a:pt x="433" y="156"/>
                </a:lnTo>
                <a:lnTo>
                  <a:pt x="420" y="168"/>
                </a:lnTo>
                <a:lnTo>
                  <a:pt x="422" y="169"/>
                </a:lnTo>
                <a:lnTo>
                  <a:pt x="402" y="180"/>
                </a:lnTo>
                <a:lnTo>
                  <a:pt x="384" y="199"/>
                </a:lnTo>
                <a:lnTo>
                  <a:pt x="383" y="207"/>
                </a:lnTo>
                <a:lnTo>
                  <a:pt x="365" y="219"/>
                </a:lnTo>
                <a:lnTo>
                  <a:pt x="356" y="228"/>
                </a:lnTo>
                <a:lnTo>
                  <a:pt x="357" y="246"/>
                </a:lnTo>
                <a:lnTo>
                  <a:pt x="345" y="240"/>
                </a:lnTo>
                <a:lnTo>
                  <a:pt x="345" y="230"/>
                </a:lnTo>
                <a:lnTo>
                  <a:pt x="310" y="230"/>
                </a:lnTo>
                <a:lnTo>
                  <a:pt x="293" y="239"/>
                </a:lnTo>
                <a:lnTo>
                  <a:pt x="285" y="253"/>
                </a:lnTo>
                <a:lnTo>
                  <a:pt x="282" y="264"/>
                </a:lnTo>
                <a:lnTo>
                  <a:pt x="287" y="275"/>
                </a:lnTo>
                <a:lnTo>
                  <a:pt x="301" y="277"/>
                </a:lnTo>
                <a:lnTo>
                  <a:pt x="323" y="262"/>
                </a:lnTo>
                <a:lnTo>
                  <a:pt x="325" y="270"/>
                </a:lnTo>
                <a:lnTo>
                  <a:pt x="318" y="282"/>
                </a:lnTo>
                <a:lnTo>
                  <a:pt x="335" y="285"/>
                </a:lnTo>
                <a:lnTo>
                  <a:pt x="337" y="312"/>
                </a:lnTo>
                <a:lnTo>
                  <a:pt x="360" y="316"/>
                </a:lnTo>
                <a:lnTo>
                  <a:pt x="375" y="298"/>
                </a:lnTo>
                <a:lnTo>
                  <a:pt x="393" y="302"/>
                </a:lnTo>
                <a:lnTo>
                  <a:pt x="400" y="311"/>
                </a:lnTo>
                <a:lnTo>
                  <a:pt x="417" y="310"/>
                </a:lnTo>
                <a:lnTo>
                  <a:pt x="417" y="305"/>
                </a:lnTo>
                <a:lnTo>
                  <a:pt x="427" y="309"/>
                </a:lnTo>
                <a:lnTo>
                  <a:pt x="437" y="326"/>
                </a:lnTo>
                <a:lnTo>
                  <a:pt x="456" y="326"/>
                </a:lnTo>
                <a:lnTo>
                  <a:pt x="463" y="338"/>
                </a:lnTo>
                <a:lnTo>
                  <a:pt x="464" y="353"/>
                </a:lnTo>
                <a:lnTo>
                  <a:pt x="484" y="361"/>
                </a:lnTo>
                <a:lnTo>
                  <a:pt x="510" y="361"/>
                </a:lnTo>
                <a:lnTo>
                  <a:pt x="517" y="373"/>
                </a:lnTo>
                <a:lnTo>
                  <a:pt x="529" y="377"/>
                </a:lnTo>
                <a:lnTo>
                  <a:pt x="527" y="387"/>
                </a:lnTo>
                <a:lnTo>
                  <a:pt x="514" y="403"/>
                </a:lnTo>
                <a:lnTo>
                  <a:pt x="511" y="438"/>
                </a:lnTo>
                <a:lnTo>
                  <a:pt x="499" y="447"/>
                </a:lnTo>
                <a:lnTo>
                  <a:pt x="482" y="447"/>
                </a:lnTo>
                <a:lnTo>
                  <a:pt x="477" y="457"/>
                </a:lnTo>
                <a:lnTo>
                  <a:pt x="481" y="475"/>
                </a:lnTo>
                <a:lnTo>
                  <a:pt x="463" y="498"/>
                </a:lnTo>
                <a:lnTo>
                  <a:pt x="457" y="509"/>
                </a:lnTo>
                <a:lnTo>
                  <a:pt x="440" y="517"/>
                </a:lnTo>
                <a:lnTo>
                  <a:pt x="428" y="519"/>
                </a:lnTo>
                <a:lnTo>
                  <a:pt x="428" y="524"/>
                </a:lnTo>
                <a:lnTo>
                  <a:pt x="436" y="526"/>
                </a:lnTo>
                <a:lnTo>
                  <a:pt x="435" y="531"/>
                </a:lnTo>
                <a:lnTo>
                  <a:pt x="428" y="538"/>
                </a:lnTo>
                <a:lnTo>
                  <a:pt x="432" y="544"/>
                </a:lnTo>
                <a:lnTo>
                  <a:pt x="441" y="544"/>
                </a:lnTo>
                <a:lnTo>
                  <a:pt x="440" y="551"/>
                </a:lnTo>
                <a:lnTo>
                  <a:pt x="438" y="557"/>
                </a:lnTo>
                <a:lnTo>
                  <a:pt x="437" y="563"/>
                </a:lnTo>
                <a:lnTo>
                  <a:pt x="444" y="569"/>
                </a:lnTo>
                <a:cubicBezTo>
                  <a:pt x="539" y="518"/>
                  <a:pt x="604" y="417"/>
                  <a:pt x="604" y="302"/>
                </a:cubicBezTo>
                <a:cubicBezTo>
                  <a:pt x="604" y="136"/>
                  <a:pt x="469" y="0"/>
                  <a:pt x="302" y="0"/>
                </a:cubicBezTo>
                <a:close/>
                <a:moveTo>
                  <a:pt x="137" y="449"/>
                </a:moveTo>
                <a:lnTo>
                  <a:pt x="124" y="449"/>
                </a:lnTo>
                <a:lnTo>
                  <a:pt x="124" y="435"/>
                </a:lnTo>
                <a:lnTo>
                  <a:pt x="116" y="436"/>
                </a:lnTo>
                <a:lnTo>
                  <a:pt x="109" y="443"/>
                </a:lnTo>
                <a:lnTo>
                  <a:pt x="90" y="445"/>
                </a:lnTo>
                <a:lnTo>
                  <a:pt x="90" y="436"/>
                </a:lnTo>
                <a:lnTo>
                  <a:pt x="95" y="436"/>
                </a:lnTo>
                <a:lnTo>
                  <a:pt x="95" y="431"/>
                </a:lnTo>
                <a:lnTo>
                  <a:pt x="86" y="427"/>
                </a:lnTo>
                <a:lnTo>
                  <a:pt x="70" y="424"/>
                </a:lnTo>
                <a:lnTo>
                  <a:pt x="63" y="415"/>
                </a:lnTo>
                <a:lnTo>
                  <a:pt x="74" y="404"/>
                </a:lnTo>
                <a:lnTo>
                  <a:pt x="82" y="409"/>
                </a:lnTo>
                <a:lnTo>
                  <a:pt x="81" y="417"/>
                </a:lnTo>
                <a:lnTo>
                  <a:pt x="89" y="417"/>
                </a:lnTo>
                <a:lnTo>
                  <a:pt x="98" y="412"/>
                </a:lnTo>
                <a:lnTo>
                  <a:pt x="129" y="427"/>
                </a:lnTo>
                <a:lnTo>
                  <a:pt x="130" y="443"/>
                </a:lnTo>
                <a:lnTo>
                  <a:pt x="137" y="443"/>
                </a:lnTo>
                <a:lnTo>
                  <a:pt x="137" y="449"/>
                </a:lnTo>
                <a:close/>
                <a:moveTo>
                  <a:pt x="226" y="130"/>
                </a:moveTo>
                <a:lnTo>
                  <a:pt x="225" y="138"/>
                </a:lnTo>
                <a:lnTo>
                  <a:pt x="220" y="138"/>
                </a:lnTo>
                <a:cubicBezTo>
                  <a:pt x="219" y="138"/>
                  <a:pt x="218" y="129"/>
                  <a:pt x="218" y="129"/>
                </a:cubicBezTo>
                <a:lnTo>
                  <a:pt x="226" y="130"/>
                </a:lnTo>
                <a:close/>
                <a:moveTo>
                  <a:pt x="436" y="173"/>
                </a:moveTo>
                <a:lnTo>
                  <a:pt x="430" y="173"/>
                </a:lnTo>
                <a:lnTo>
                  <a:pt x="430" y="169"/>
                </a:lnTo>
                <a:lnTo>
                  <a:pt x="433" y="166"/>
                </a:lnTo>
                <a:lnTo>
                  <a:pt x="437" y="169"/>
                </a:lnTo>
                <a:lnTo>
                  <a:pt x="436" y="173"/>
                </a:lnTo>
                <a:close/>
                <a:moveTo>
                  <a:pt x="457" y="165"/>
                </a:moveTo>
                <a:lnTo>
                  <a:pt x="453" y="166"/>
                </a:lnTo>
                <a:lnTo>
                  <a:pt x="452" y="170"/>
                </a:lnTo>
                <a:lnTo>
                  <a:pt x="449" y="172"/>
                </a:lnTo>
                <a:lnTo>
                  <a:pt x="444" y="172"/>
                </a:lnTo>
                <a:cubicBezTo>
                  <a:pt x="444" y="171"/>
                  <a:pt x="444" y="170"/>
                  <a:pt x="444" y="170"/>
                </a:cubicBezTo>
                <a:lnTo>
                  <a:pt x="442" y="170"/>
                </a:lnTo>
                <a:lnTo>
                  <a:pt x="442" y="166"/>
                </a:lnTo>
                <a:lnTo>
                  <a:pt x="450" y="166"/>
                </a:lnTo>
                <a:lnTo>
                  <a:pt x="452" y="161"/>
                </a:lnTo>
                <a:lnTo>
                  <a:pt x="455" y="161"/>
                </a:lnTo>
                <a:lnTo>
                  <a:pt x="459" y="162"/>
                </a:lnTo>
                <a:lnTo>
                  <a:pt x="457" y="16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" name="workers-team_50603">
            <a:extLst>
              <a:ext uri="{FF2B5EF4-FFF2-40B4-BE49-F238E27FC236}">
                <a16:creationId xmlns:a16="http://schemas.microsoft.com/office/drawing/2014/main" id="{E90BBDA0-7DAB-4C7D-944C-DB8DFA35BD28}"/>
              </a:ext>
            </a:extLst>
          </p:cNvPr>
          <p:cNvSpPr>
            <a:spLocks noChangeAspect="1"/>
          </p:cNvSpPr>
          <p:nvPr/>
        </p:nvSpPr>
        <p:spPr bwMode="auto">
          <a:xfrm>
            <a:off x="8713936" y="5071223"/>
            <a:ext cx="404283" cy="326924"/>
          </a:xfrm>
          <a:custGeom>
            <a:avLst/>
            <a:gdLst>
              <a:gd name="T0" fmla="*/ 2566 w 2640"/>
              <a:gd name="T1" fmla="*/ 344 h 2138"/>
              <a:gd name="T2" fmla="*/ 2023 w 2640"/>
              <a:gd name="T3" fmla="*/ 344 h 2138"/>
              <a:gd name="T4" fmla="*/ 2023 w 2640"/>
              <a:gd name="T5" fmla="*/ 286 h 2138"/>
              <a:gd name="T6" fmla="*/ 1738 w 2640"/>
              <a:gd name="T7" fmla="*/ 0 h 2138"/>
              <a:gd name="T8" fmla="*/ 902 w 2640"/>
              <a:gd name="T9" fmla="*/ 0 h 2138"/>
              <a:gd name="T10" fmla="*/ 617 w 2640"/>
              <a:gd name="T11" fmla="*/ 286 h 2138"/>
              <a:gd name="T12" fmla="*/ 617 w 2640"/>
              <a:gd name="T13" fmla="*/ 344 h 2138"/>
              <a:gd name="T14" fmla="*/ 74 w 2640"/>
              <a:gd name="T15" fmla="*/ 344 h 2138"/>
              <a:gd name="T16" fmla="*/ 0 w 2640"/>
              <a:gd name="T17" fmla="*/ 418 h 2138"/>
              <a:gd name="T18" fmla="*/ 0 w 2640"/>
              <a:gd name="T19" fmla="*/ 665 h 2138"/>
              <a:gd name="T20" fmla="*/ 545 w 2640"/>
              <a:gd name="T21" fmla="*/ 1125 h 2138"/>
              <a:gd name="T22" fmla="*/ 603 w 2640"/>
              <a:gd name="T23" fmla="*/ 1091 h 2138"/>
              <a:gd name="T24" fmla="*/ 783 w 2640"/>
              <a:gd name="T25" fmla="*/ 1091 h 2138"/>
              <a:gd name="T26" fmla="*/ 850 w 2640"/>
              <a:gd name="T27" fmla="*/ 1157 h 2138"/>
              <a:gd name="T28" fmla="*/ 850 w 2640"/>
              <a:gd name="T29" fmla="*/ 1200 h 2138"/>
              <a:gd name="T30" fmla="*/ 1790 w 2640"/>
              <a:gd name="T31" fmla="*/ 1200 h 2138"/>
              <a:gd name="T32" fmla="*/ 1790 w 2640"/>
              <a:gd name="T33" fmla="*/ 1157 h 2138"/>
              <a:gd name="T34" fmla="*/ 1857 w 2640"/>
              <a:gd name="T35" fmla="*/ 1091 h 2138"/>
              <a:gd name="T36" fmla="*/ 2037 w 2640"/>
              <a:gd name="T37" fmla="*/ 1091 h 2138"/>
              <a:gd name="T38" fmla="*/ 2095 w 2640"/>
              <a:gd name="T39" fmla="*/ 1125 h 2138"/>
              <a:gd name="T40" fmla="*/ 2640 w 2640"/>
              <a:gd name="T41" fmla="*/ 665 h 2138"/>
              <a:gd name="T42" fmla="*/ 2640 w 2640"/>
              <a:gd name="T43" fmla="*/ 418 h 2138"/>
              <a:gd name="T44" fmla="*/ 2566 w 2640"/>
              <a:gd name="T45" fmla="*/ 344 h 2138"/>
              <a:gd name="T46" fmla="*/ 750 w 2640"/>
              <a:gd name="T47" fmla="*/ 286 h 2138"/>
              <a:gd name="T48" fmla="*/ 902 w 2640"/>
              <a:gd name="T49" fmla="*/ 134 h 2138"/>
              <a:gd name="T50" fmla="*/ 1738 w 2640"/>
              <a:gd name="T51" fmla="*/ 134 h 2138"/>
              <a:gd name="T52" fmla="*/ 1890 w 2640"/>
              <a:gd name="T53" fmla="*/ 286 h 2138"/>
              <a:gd name="T54" fmla="*/ 1890 w 2640"/>
              <a:gd name="T55" fmla="*/ 344 h 2138"/>
              <a:gd name="T56" fmla="*/ 750 w 2640"/>
              <a:gd name="T57" fmla="*/ 344 h 2138"/>
              <a:gd name="T58" fmla="*/ 750 w 2640"/>
              <a:gd name="T59" fmla="*/ 286 h 2138"/>
              <a:gd name="T60" fmla="*/ 2103 w 2640"/>
              <a:gd name="T61" fmla="*/ 1293 h 2138"/>
              <a:gd name="T62" fmla="*/ 2570 w 2640"/>
              <a:gd name="T63" fmla="*/ 898 h 2138"/>
              <a:gd name="T64" fmla="*/ 2570 w 2640"/>
              <a:gd name="T65" fmla="*/ 1947 h 2138"/>
              <a:gd name="T66" fmla="*/ 2379 w 2640"/>
              <a:gd name="T67" fmla="*/ 2138 h 2138"/>
              <a:gd name="T68" fmla="*/ 261 w 2640"/>
              <a:gd name="T69" fmla="*/ 2138 h 2138"/>
              <a:gd name="T70" fmla="*/ 70 w 2640"/>
              <a:gd name="T71" fmla="*/ 1947 h 2138"/>
              <a:gd name="T72" fmla="*/ 70 w 2640"/>
              <a:gd name="T73" fmla="*/ 898 h 2138"/>
              <a:gd name="T74" fmla="*/ 537 w 2640"/>
              <a:gd name="T75" fmla="*/ 1293 h 2138"/>
              <a:gd name="T76" fmla="*/ 537 w 2640"/>
              <a:gd name="T77" fmla="*/ 1442 h 2138"/>
              <a:gd name="T78" fmla="*/ 603 w 2640"/>
              <a:gd name="T79" fmla="*/ 1509 h 2138"/>
              <a:gd name="T80" fmla="*/ 783 w 2640"/>
              <a:gd name="T81" fmla="*/ 1509 h 2138"/>
              <a:gd name="T82" fmla="*/ 850 w 2640"/>
              <a:gd name="T83" fmla="*/ 1442 h 2138"/>
              <a:gd name="T84" fmla="*/ 850 w 2640"/>
              <a:gd name="T85" fmla="*/ 1334 h 2138"/>
              <a:gd name="T86" fmla="*/ 1790 w 2640"/>
              <a:gd name="T87" fmla="*/ 1334 h 2138"/>
              <a:gd name="T88" fmla="*/ 1790 w 2640"/>
              <a:gd name="T89" fmla="*/ 1442 h 2138"/>
              <a:gd name="T90" fmla="*/ 1857 w 2640"/>
              <a:gd name="T91" fmla="*/ 1509 h 2138"/>
              <a:gd name="T92" fmla="*/ 2037 w 2640"/>
              <a:gd name="T93" fmla="*/ 1509 h 2138"/>
              <a:gd name="T94" fmla="*/ 2103 w 2640"/>
              <a:gd name="T95" fmla="*/ 1442 h 2138"/>
              <a:gd name="T96" fmla="*/ 2103 w 2640"/>
              <a:gd name="T97" fmla="*/ 1293 h 2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40" h="2138">
                <a:moveTo>
                  <a:pt x="2566" y="344"/>
                </a:moveTo>
                <a:lnTo>
                  <a:pt x="2023" y="344"/>
                </a:lnTo>
                <a:lnTo>
                  <a:pt x="2023" y="286"/>
                </a:lnTo>
                <a:cubicBezTo>
                  <a:pt x="2023" y="128"/>
                  <a:pt x="1895" y="0"/>
                  <a:pt x="1738" y="0"/>
                </a:cubicBezTo>
                <a:lnTo>
                  <a:pt x="902" y="0"/>
                </a:lnTo>
                <a:cubicBezTo>
                  <a:pt x="745" y="0"/>
                  <a:pt x="617" y="128"/>
                  <a:pt x="617" y="286"/>
                </a:cubicBezTo>
                <a:lnTo>
                  <a:pt x="617" y="344"/>
                </a:lnTo>
                <a:lnTo>
                  <a:pt x="74" y="344"/>
                </a:lnTo>
                <a:cubicBezTo>
                  <a:pt x="33" y="344"/>
                  <a:pt x="0" y="377"/>
                  <a:pt x="0" y="418"/>
                </a:cubicBezTo>
                <a:lnTo>
                  <a:pt x="0" y="665"/>
                </a:lnTo>
                <a:lnTo>
                  <a:pt x="545" y="1125"/>
                </a:lnTo>
                <a:cubicBezTo>
                  <a:pt x="556" y="1105"/>
                  <a:pt x="578" y="1091"/>
                  <a:pt x="603" y="1091"/>
                </a:cubicBezTo>
                <a:lnTo>
                  <a:pt x="783" y="1091"/>
                </a:lnTo>
                <a:cubicBezTo>
                  <a:pt x="820" y="1091"/>
                  <a:pt x="850" y="1121"/>
                  <a:pt x="850" y="1157"/>
                </a:cubicBezTo>
                <a:lnTo>
                  <a:pt x="850" y="1200"/>
                </a:lnTo>
                <a:lnTo>
                  <a:pt x="1790" y="1200"/>
                </a:lnTo>
                <a:lnTo>
                  <a:pt x="1790" y="1157"/>
                </a:lnTo>
                <a:cubicBezTo>
                  <a:pt x="1790" y="1121"/>
                  <a:pt x="1820" y="1091"/>
                  <a:pt x="1857" y="1091"/>
                </a:cubicBezTo>
                <a:lnTo>
                  <a:pt x="2037" y="1091"/>
                </a:lnTo>
                <a:cubicBezTo>
                  <a:pt x="2062" y="1091"/>
                  <a:pt x="2084" y="1105"/>
                  <a:pt x="2095" y="1125"/>
                </a:cubicBezTo>
                <a:lnTo>
                  <a:pt x="2640" y="665"/>
                </a:lnTo>
                <a:lnTo>
                  <a:pt x="2640" y="418"/>
                </a:lnTo>
                <a:cubicBezTo>
                  <a:pt x="2640" y="377"/>
                  <a:pt x="2607" y="344"/>
                  <a:pt x="2566" y="344"/>
                </a:cubicBezTo>
                <a:close/>
                <a:moveTo>
                  <a:pt x="750" y="286"/>
                </a:moveTo>
                <a:cubicBezTo>
                  <a:pt x="750" y="202"/>
                  <a:pt x="818" y="134"/>
                  <a:pt x="902" y="134"/>
                </a:cubicBezTo>
                <a:lnTo>
                  <a:pt x="1738" y="134"/>
                </a:lnTo>
                <a:cubicBezTo>
                  <a:pt x="1822" y="134"/>
                  <a:pt x="1890" y="202"/>
                  <a:pt x="1890" y="286"/>
                </a:cubicBezTo>
                <a:lnTo>
                  <a:pt x="1890" y="344"/>
                </a:lnTo>
                <a:lnTo>
                  <a:pt x="750" y="344"/>
                </a:lnTo>
                <a:lnTo>
                  <a:pt x="750" y="286"/>
                </a:lnTo>
                <a:close/>
                <a:moveTo>
                  <a:pt x="2103" y="1293"/>
                </a:moveTo>
                <a:lnTo>
                  <a:pt x="2570" y="898"/>
                </a:lnTo>
                <a:lnTo>
                  <a:pt x="2570" y="1947"/>
                </a:lnTo>
                <a:cubicBezTo>
                  <a:pt x="2570" y="2052"/>
                  <a:pt x="2484" y="2138"/>
                  <a:pt x="2379" y="2138"/>
                </a:cubicBezTo>
                <a:lnTo>
                  <a:pt x="261" y="2138"/>
                </a:lnTo>
                <a:cubicBezTo>
                  <a:pt x="156" y="2138"/>
                  <a:pt x="70" y="2052"/>
                  <a:pt x="70" y="1947"/>
                </a:cubicBezTo>
                <a:lnTo>
                  <a:pt x="70" y="898"/>
                </a:lnTo>
                <a:lnTo>
                  <a:pt x="537" y="1293"/>
                </a:lnTo>
                <a:lnTo>
                  <a:pt x="537" y="1442"/>
                </a:lnTo>
                <a:cubicBezTo>
                  <a:pt x="537" y="1479"/>
                  <a:pt x="567" y="1509"/>
                  <a:pt x="603" y="1509"/>
                </a:cubicBezTo>
                <a:lnTo>
                  <a:pt x="783" y="1509"/>
                </a:lnTo>
                <a:cubicBezTo>
                  <a:pt x="820" y="1509"/>
                  <a:pt x="850" y="1479"/>
                  <a:pt x="850" y="1442"/>
                </a:cubicBezTo>
                <a:lnTo>
                  <a:pt x="850" y="1334"/>
                </a:lnTo>
                <a:lnTo>
                  <a:pt x="1790" y="1334"/>
                </a:lnTo>
                <a:lnTo>
                  <a:pt x="1790" y="1442"/>
                </a:lnTo>
                <a:cubicBezTo>
                  <a:pt x="1790" y="1479"/>
                  <a:pt x="1820" y="1509"/>
                  <a:pt x="1857" y="1509"/>
                </a:cubicBezTo>
                <a:lnTo>
                  <a:pt x="2037" y="1509"/>
                </a:lnTo>
                <a:cubicBezTo>
                  <a:pt x="2073" y="1509"/>
                  <a:pt x="2103" y="1479"/>
                  <a:pt x="2103" y="1442"/>
                </a:cubicBezTo>
                <a:lnTo>
                  <a:pt x="2103" y="129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99B9B3-114B-467C-93E2-F979771ED658}"/>
              </a:ext>
            </a:extLst>
          </p:cNvPr>
          <p:cNvSpPr txBox="1"/>
          <p:nvPr/>
        </p:nvSpPr>
        <p:spPr>
          <a:xfrm>
            <a:off x="124943" y="631111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注：数据及相关信息为模拟展示</a:t>
            </a:r>
          </a:p>
        </p:txBody>
      </p:sp>
    </p:spTree>
    <p:extLst>
      <p:ext uri="{BB962C8B-B14F-4D97-AF65-F5344CB8AC3E}">
        <p14:creationId xmlns:p14="http://schemas.microsoft.com/office/powerpoint/2010/main" val="38510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地图展示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A1F978-ADFC-436C-9784-CF746083607E}"/>
              </a:ext>
            </a:extLst>
          </p:cNvPr>
          <p:cNvSpPr txBox="1"/>
          <p:nvPr/>
        </p:nvSpPr>
        <p:spPr>
          <a:xfrm>
            <a:off x="124943" y="631111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注：数据及相关信息为模拟展示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82751AA-58E0-4471-86B6-2E8D17616F3F}"/>
              </a:ext>
            </a:extLst>
          </p:cNvPr>
          <p:cNvGrpSpPr/>
          <p:nvPr/>
        </p:nvGrpSpPr>
        <p:grpSpPr>
          <a:xfrm>
            <a:off x="2742952" y="1070853"/>
            <a:ext cx="6115254" cy="5026552"/>
            <a:chOff x="2616232" y="1990829"/>
            <a:chExt cx="5029262" cy="4134065"/>
          </a:xfrm>
          <a:solidFill>
            <a:srgbClr val="DCDCDC">
              <a:alpha val="69804"/>
            </a:srgbClr>
          </a:solidFill>
        </p:grpSpPr>
        <p:sp>
          <p:nvSpPr>
            <p:cNvPr id="7" name="江西">
              <a:extLst>
                <a:ext uri="{FF2B5EF4-FFF2-40B4-BE49-F238E27FC236}">
                  <a16:creationId xmlns:a16="http://schemas.microsoft.com/office/drawing/2014/main" id="{FCE623D3-B589-4AD9-B5C9-E16159792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2425" y="4743697"/>
              <a:ext cx="485781" cy="647734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75">
              <a:extLst>
                <a:ext uri="{FF2B5EF4-FFF2-40B4-BE49-F238E27FC236}">
                  <a16:creationId xmlns:a16="http://schemas.microsoft.com/office/drawing/2014/main" id="{939AE4C3-8F84-48F9-92EC-6A185C7E2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76" y="5620043"/>
              <a:ext cx="57151" cy="47628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上海">
              <a:extLst>
                <a:ext uri="{FF2B5EF4-FFF2-40B4-BE49-F238E27FC236}">
                  <a16:creationId xmlns:a16="http://schemas.microsoft.com/office/drawing/2014/main" id="{BF416E98-87F5-41AC-ABC6-D69110166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7759" y="4496035"/>
              <a:ext cx="95251" cy="133357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黑龙江">
              <a:extLst>
                <a:ext uri="{FF2B5EF4-FFF2-40B4-BE49-F238E27FC236}">
                  <a16:creationId xmlns:a16="http://schemas.microsoft.com/office/drawing/2014/main" id="{B2A4C73A-1B8D-4A45-B79E-0961A1984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105" y="1990829"/>
              <a:ext cx="1095389" cy="1057330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湖北">
              <a:extLst>
                <a:ext uri="{FF2B5EF4-FFF2-40B4-BE49-F238E27FC236}">
                  <a16:creationId xmlns:a16="http://schemas.microsoft.com/office/drawing/2014/main" id="{E47938B7-3B5A-4D8F-A9DC-46B4505C2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543" y="4400780"/>
              <a:ext cx="762009" cy="476275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山东">
              <a:extLst>
                <a:ext uri="{FF2B5EF4-FFF2-40B4-BE49-F238E27FC236}">
                  <a16:creationId xmlns:a16="http://schemas.microsoft.com/office/drawing/2014/main" id="{84317512-BBE7-4F69-AE49-1FCBE4204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151" y="3791148"/>
              <a:ext cx="685808" cy="438173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安徽">
              <a:extLst>
                <a:ext uri="{FF2B5EF4-FFF2-40B4-BE49-F238E27FC236}">
                  <a16:creationId xmlns:a16="http://schemas.microsoft.com/office/drawing/2014/main" id="{653F0622-C12C-49BF-9544-EFE7EE558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201" y="4210270"/>
              <a:ext cx="466731" cy="600106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山西">
              <a:extLst>
                <a:ext uri="{FF2B5EF4-FFF2-40B4-BE49-F238E27FC236}">
                  <a16:creationId xmlns:a16="http://schemas.microsoft.com/office/drawing/2014/main" id="{DF4E488C-2DD4-42E0-B8AB-683D4DDB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046" y="3514908"/>
              <a:ext cx="371479" cy="723938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吉林">
              <a:extLst>
                <a:ext uri="{FF2B5EF4-FFF2-40B4-BE49-F238E27FC236}">
                  <a16:creationId xmlns:a16="http://schemas.microsoft.com/office/drawing/2014/main" id="{2424546D-9505-4A30-8368-B8D15288C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932" y="2800496"/>
              <a:ext cx="809635" cy="600106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湖南">
              <a:extLst>
                <a:ext uri="{FF2B5EF4-FFF2-40B4-BE49-F238E27FC236}">
                  <a16:creationId xmlns:a16="http://schemas.microsoft.com/office/drawing/2014/main" id="{E302B6B1-793A-4D5D-B10F-FD44C8531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69" y="4762749"/>
              <a:ext cx="552457" cy="628683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江苏">
              <a:extLst>
                <a:ext uri="{FF2B5EF4-FFF2-40B4-BE49-F238E27FC236}">
                  <a16:creationId xmlns:a16="http://schemas.microsoft.com/office/drawing/2014/main" id="{F1CD506C-2A68-4DC1-BCAD-97FDE2F76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28" y="4143591"/>
              <a:ext cx="552457" cy="485801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福建">
              <a:extLst>
                <a:ext uri="{FF2B5EF4-FFF2-40B4-BE49-F238E27FC236}">
                  <a16:creationId xmlns:a16="http://schemas.microsoft.com/office/drawing/2014/main" id="{B21FB9D0-9299-456E-A49F-AE2711F81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78" y="4934208"/>
              <a:ext cx="447680" cy="542954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河南">
              <a:extLst>
                <a:ext uri="{FF2B5EF4-FFF2-40B4-BE49-F238E27FC236}">
                  <a16:creationId xmlns:a16="http://schemas.microsoft.com/office/drawing/2014/main" id="{2B59D505-4BD1-457C-A24B-773976B1F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71" y="4029286"/>
              <a:ext cx="581032" cy="571530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辽宁">
              <a:extLst>
                <a:ext uri="{FF2B5EF4-FFF2-40B4-BE49-F238E27FC236}">
                  <a16:creationId xmlns:a16="http://schemas.microsoft.com/office/drawing/2014/main" id="{D136E46C-47A5-4224-B431-D29656A4B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2955" y="3124363"/>
              <a:ext cx="590558" cy="581055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浙江">
              <a:extLst>
                <a:ext uri="{FF2B5EF4-FFF2-40B4-BE49-F238E27FC236}">
                  <a16:creationId xmlns:a16="http://schemas.microsoft.com/office/drawing/2014/main" id="{87B047BF-A439-4847-B3E8-923F40DDC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81" y="4591290"/>
              <a:ext cx="390530" cy="457224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广东">
              <a:extLst>
                <a:ext uri="{FF2B5EF4-FFF2-40B4-BE49-F238E27FC236}">
                  <a16:creationId xmlns:a16="http://schemas.microsoft.com/office/drawing/2014/main" id="{D218EF8A-330E-477A-8863-F3BE0D1D5C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2370" y="5286651"/>
              <a:ext cx="790585" cy="609632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天津">
              <a:extLst>
                <a:ext uri="{FF2B5EF4-FFF2-40B4-BE49-F238E27FC236}">
                  <a16:creationId xmlns:a16="http://schemas.microsoft.com/office/drawing/2014/main" id="{E2453956-FD8A-4235-8B47-444EF3DA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28" y="3562536"/>
              <a:ext cx="114301" cy="190510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北京">
              <a:extLst>
                <a:ext uri="{FF2B5EF4-FFF2-40B4-BE49-F238E27FC236}">
                  <a16:creationId xmlns:a16="http://schemas.microsoft.com/office/drawing/2014/main" id="{6B8AD4B3-7E28-4370-B5F3-F944C9D66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201" y="3467281"/>
              <a:ext cx="171452" cy="190510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河北">
              <a:extLst>
                <a:ext uri="{FF2B5EF4-FFF2-40B4-BE49-F238E27FC236}">
                  <a16:creationId xmlns:a16="http://schemas.microsoft.com/office/drawing/2014/main" id="{F8BA2352-1EB4-4E4F-BC33-A5AD2C715A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799" y="3286297"/>
              <a:ext cx="542932" cy="762040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内蒙古">
              <a:extLst>
                <a:ext uri="{FF2B5EF4-FFF2-40B4-BE49-F238E27FC236}">
                  <a16:creationId xmlns:a16="http://schemas.microsoft.com/office/drawing/2014/main" id="{66F2D999-6A76-4438-9A00-F037FEFC3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58" y="2038457"/>
              <a:ext cx="2247928" cy="185747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陕西">
              <a:extLst>
                <a:ext uri="{FF2B5EF4-FFF2-40B4-BE49-F238E27FC236}">
                  <a16:creationId xmlns:a16="http://schemas.microsoft.com/office/drawing/2014/main" id="{AF562A98-4AAB-4438-BEDF-5919EF0CF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65" y="3657791"/>
              <a:ext cx="533406" cy="923973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重庆">
              <a:extLst>
                <a:ext uri="{FF2B5EF4-FFF2-40B4-BE49-F238E27FC236}">
                  <a16:creationId xmlns:a16="http://schemas.microsoft.com/office/drawing/2014/main" id="{A8229A77-06AA-408B-87C2-F784E780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90" y="4524612"/>
              <a:ext cx="466731" cy="457224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广西">
              <a:extLst>
                <a:ext uri="{FF2B5EF4-FFF2-40B4-BE49-F238E27FC236}">
                  <a16:creationId xmlns:a16="http://schemas.microsoft.com/office/drawing/2014/main" id="{CA25A995-377B-4FAA-8A9B-37B6B2F8A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63" y="5191396"/>
              <a:ext cx="790585" cy="571530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云南">
              <a:extLst>
                <a:ext uri="{FF2B5EF4-FFF2-40B4-BE49-F238E27FC236}">
                  <a16:creationId xmlns:a16="http://schemas.microsoft.com/office/drawing/2014/main" id="{8BC021FA-9666-4BB7-9BC5-44664D6EA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529" y="4800851"/>
              <a:ext cx="904887" cy="952550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青海">
              <a:extLst>
                <a:ext uri="{FF2B5EF4-FFF2-40B4-BE49-F238E27FC236}">
                  <a16:creationId xmlns:a16="http://schemas.microsoft.com/office/drawing/2014/main" id="{5CB1966A-E75C-4D42-929F-B73FE4853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97" y="3581587"/>
              <a:ext cx="1257316" cy="914448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西藏">
              <a:extLst>
                <a:ext uri="{FF2B5EF4-FFF2-40B4-BE49-F238E27FC236}">
                  <a16:creationId xmlns:a16="http://schemas.microsoft.com/office/drawing/2014/main" id="{1493D2AF-F354-4D9A-956F-405E3204D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159" y="3743521"/>
              <a:ext cx="1895498" cy="1247841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新疆">
              <a:extLst>
                <a:ext uri="{FF2B5EF4-FFF2-40B4-BE49-F238E27FC236}">
                  <a16:creationId xmlns:a16="http://schemas.microsoft.com/office/drawing/2014/main" id="{59457C1B-EFF8-4CC1-A37D-FE1A5DC4B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232" y="2352798"/>
              <a:ext cx="2000275" cy="1552656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宁夏">
              <a:extLst>
                <a:ext uri="{FF2B5EF4-FFF2-40B4-BE49-F238E27FC236}">
                  <a16:creationId xmlns:a16="http://schemas.microsoft.com/office/drawing/2014/main" id="{491722FD-B974-43DF-B225-BBCEB2C13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115" y="3676842"/>
              <a:ext cx="314329" cy="485801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甘肃">
              <a:extLst>
                <a:ext uri="{FF2B5EF4-FFF2-40B4-BE49-F238E27FC236}">
                  <a16:creationId xmlns:a16="http://schemas.microsoft.com/office/drawing/2014/main" id="{2078ADAD-0CF7-4E39-8D65-DA3133AF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928" y="3210093"/>
              <a:ext cx="1419243" cy="1257366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四川">
              <a:extLst>
                <a:ext uri="{FF2B5EF4-FFF2-40B4-BE49-F238E27FC236}">
                  <a16:creationId xmlns:a16="http://schemas.microsoft.com/office/drawing/2014/main" id="{770B4F76-278D-4CAA-8893-FD9BA6CD3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832" y="4210270"/>
              <a:ext cx="1057288" cy="981126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贵州">
              <a:extLst>
                <a:ext uri="{FF2B5EF4-FFF2-40B4-BE49-F238E27FC236}">
                  <a16:creationId xmlns:a16="http://schemas.microsoft.com/office/drawing/2014/main" id="{C8579759-E7E1-4A59-884A-05068045D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764" y="4867529"/>
              <a:ext cx="600083" cy="514377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105">
              <a:extLst>
                <a:ext uri="{FF2B5EF4-FFF2-40B4-BE49-F238E27FC236}">
                  <a16:creationId xmlns:a16="http://schemas.microsoft.com/office/drawing/2014/main" id="{6DD4D75C-07C9-420A-85D9-941B130F0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77" y="5639095"/>
              <a:ext cx="19050" cy="19051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台湾">
              <a:extLst>
                <a:ext uri="{FF2B5EF4-FFF2-40B4-BE49-F238E27FC236}">
                  <a16:creationId xmlns:a16="http://schemas.microsoft.com/office/drawing/2014/main" id="{DB4EE4F6-DD45-4301-9DFC-49EB14914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85" y="5248550"/>
              <a:ext cx="171452" cy="390545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海南">
              <a:extLst>
                <a:ext uri="{FF2B5EF4-FFF2-40B4-BE49-F238E27FC236}">
                  <a16:creationId xmlns:a16="http://schemas.microsoft.com/office/drawing/2014/main" id="{289EBE17-5220-46D9-BBBB-C0530D717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69" y="5905808"/>
              <a:ext cx="266703" cy="219086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108">
              <a:extLst>
                <a:ext uri="{FF2B5EF4-FFF2-40B4-BE49-F238E27FC236}">
                  <a16:creationId xmlns:a16="http://schemas.microsoft.com/office/drawing/2014/main" id="{36F069D4-01C1-4D32-AD0C-7904EFD27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304" y="4496041"/>
              <a:ext cx="76201" cy="38102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109">
              <a:extLst>
                <a:ext uri="{FF2B5EF4-FFF2-40B4-BE49-F238E27FC236}">
                  <a16:creationId xmlns:a16="http://schemas.microsoft.com/office/drawing/2014/main" id="{1755015D-E731-4337-B769-69160A535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995" y="4543538"/>
              <a:ext cx="19051" cy="9525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110">
              <a:extLst>
                <a:ext uri="{FF2B5EF4-FFF2-40B4-BE49-F238E27FC236}">
                  <a16:creationId xmlns:a16="http://schemas.microsoft.com/office/drawing/2014/main" id="{2FC283B0-3E8A-408B-BB21-CE35C11C7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75" y="4543425"/>
              <a:ext cx="9525" cy="9525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grpFill/>
            <a:ln w="12700">
              <a:solidFill>
                <a:srgbClr val="DCDCD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24F8ECD-2ECD-4810-BE70-B116E7998DCA}"/>
              </a:ext>
            </a:extLst>
          </p:cNvPr>
          <p:cNvCxnSpPr/>
          <p:nvPr/>
        </p:nvCxnSpPr>
        <p:spPr>
          <a:xfrm>
            <a:off x="848381" y="4527584"/>
            <a:ext cx="10414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8759FA0-2461-49AF-832D-8608A7F84D4D}"/>
              </a:ext>
            </a:extLst>
          </p:cNvPr>
          <p:cNvGrpSpPr/>
          <p:nvPr/>
        </p:nvGrpSpPr>
        <p:grpSpPr>
          <a:xfrm>
            <a:off x="1677918" y="4408576"/>
            <a:ext cx="238016" cy="238016"/>
            <a:chOff x="-4546600" y="5713371"/>
            <a:chExt cx="598529" cy="598529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7DDAEB1-9E04-4EE0-A24D-962EA98AB024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FA46C5D-66B4-4BC5-A25E-73ACCD3C9CA4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A9FE0C9-57E4-4291-BC28-B523ABD97E01}"/>
              </a:ext>
            </a:extLst>
          </p:cNvPr>
          <p:cNvGrpSpPr/>
          <p:nvPr/>
        </p:nvGrpSpPr>
        <p:grpSpPr>
          <a:xfrm>
            <a:off x="3830866" y="4408576"/>
            <a:ext cx="238016" cy="238016"/>
            <a:chOff x="-4546600" y="5713371"/>
            <a:chExt cx="598529" cy="598529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4D924E0-CD3F-4A1B-A081-1EDF07D342C4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C9989A4-CA5A-4D90-A01D-0316A636DE18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1D2EC5E-5FD8-46FA-8B3E-0BF7ADD0A34F}"/>
              </a:ext>
            </a:extLst>
          </p:cNvPr>
          <p:cNvGrpSpPr/>
          <p:nvPr/>
        </p:nvGrpSpPr>
        <p:grpSpPr>
          <a:xfrm>
            <a:off x="5983814" y="4408576"/>
            <a:ext cx="238016" cy="238016"/>
            <a:chOff x="-4546600" y="5713371"/>
            <a:chExt cx="598529" cy="598529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D08CC99-0B1F-41E8-8404-1954A3DD477B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EE10612-A4C5-4F20-AB89-2267C292AB33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023698B-184C-4369-815D-90F8BC280C15}"/>
              </a:ext>
            </a:extLst>
          </p:cNvPr>
          <p:cNvGrpSpPr/>
          <p:nvPr/>
        </p:nvGrpSpPr>
        <p:grpSpPr>
          <a:xfrm>
            <a:off x="8136762" y="4408576"/>
            <a:ext cx="238016" cy="238016"/>
            <a:chOff x="-4546600" y="5713371"/>
            <a:chExt cx="598529" cy="598529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FE9AAD4-BF87-4AD4-8551-B95428F8E354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6C113F5-23CB-49A0-8FA7-C9AF88B8A40A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BC06AD5-83EE-456E-B9F6-8230782FB070}"/>
              </a:ext>
            </a:extLst>
          </p:cNvPr>
          <p:cNvGrpSpPr/>
          <p:nvPr/>
        </p:nvGrpSpPr>
        <p:grpSpPr>
          <a:xfrm>
            <a:off x="10289711" y="4408576"/>
            <a:ext cx="238016" cy="238016"/>
            <a:chOff x="-4546600" y="5713371"/>
            <a:chExt cx="598529" cy="598529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ABAC365-82B4-4F62-9D74-C9007142465E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696F07F-DDBC-4583-90E6-2121578A88D4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B252536C-D644-4700-A994-AE2A2C5F641C}"/>
              </a:ext>
            </a:extLst>
          </p:cNvPr>
          <p:cNvSpPr txBox="1"/>
          <p:nvPr/>
        </p:nvSpPr>
        <p:spPr>
          <a:xfrm>
            <a:off x="1366267" y="48453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北京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4FB5873-24D9-4029-B73B-EF6908A9BEB8}"/>
              </a:ext>
            </a:extLst>
          </p:cNvPr>
          <p:cNvSpPr txBox="1"/>
          <p:nvPr/>
        </p:nvSpPr>
        <p:spPr>
          <a:xfrm>
            <a:off x="10006868" y="4861773"/>
            <a:ext cx="80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成都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A87AAFC-70D1-423F-B026-F4A6AEA9CE24}"/>
              </a:ext>
            </a:extLst>
          </p:cNvPr>
          <p:cNvSpPr txBox="1"/>
          <p:nvPr/>
        </p:nvSpPr>
        <p:spPr>
          <a:xfrm>
            <a:off x="7867811" y="4861773"/>
            <a:ext cx="80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重庆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5164139-7DD3-4C53-A162-782B19DC7D33}"/>
              </a:ext>
            </a:extLst>
          </p:cNvPr>
          <p:cNvSpPr txBox="1"/>
          <p:nvPr/>
        </p:nvSpPr>
        <p:spPr>
          <a:xfrm>
            <a:off x="5633317" y="4879758"/>
            <a:ext cx="80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广州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1093E3F-0A0E-49F8-AEC3-ACE14C7D9BE5}"/>
              </a:ext>
            </a:extLst>
          </p:cNvPr>
          <p:cNvSpPr txBox="1"/>
          <p:nvPr/>
        </p:nvSpPr>
        <p:spPr>
          <a:xfrm>
            <a:off x="3509041" y="4893583"/>
            <a:ext cx="80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上海</a:t>
            </a:r>
          </a:p>
        </p:txBody>
      </p:sp>
      <p:sp>
        <p:nvSpPr>
          <p:cNvPr id="66" name="未知">
            <a:extLst>
              <a:ext uri="{FF2B5EF4-FFF2-40B4-BE49-F238E27FC236}">
                <a16:creationId xmlns:a16="http://schemas.microsoft.com/office/drawing/2014/main" id="{1E846234-D6E8-43F9-B9A0-491478399DDB}"/>
              </a:ext>
            </a:extLst>
          </p:cNvPr>
          <p:cNvSpPr>
            <a:spLocks/>
          </p:cNvSpPr>
          <p:nvPr/>
        </p:nvSpPr>
        <p:spPr bwMode="auto">
          <a:xfrm>
            <a:off x="1311705" y="2915013"/>
            <a:ext cx="1263962" cy="1153588"/>
          </a:xfrm>
          <a:custGeom>
            <a:avLst/>
            <a:gdLst>
              <a:gd name="T0" fmla="*/ 441 w 901"/>
              <a:gd name="T1" fmla="*/ 821 h 824"/>
              <a:gd name="T2" fmla="*/ 427 w 901"/>
              <a:gd name="T3" fmla="*/ 795 h 824"/>
              <a:gd name="T4" fmla="*/ 433 w 901"/>
              <a:gd name="T5" fmla="*/ 784 h 824"/>
              <a:gd name="T6" fmla="*/ 472 w 901"/>
              <a:gd name="T7" fmla="*/ 751 h 824"/>
              <a:gd name="T8" fmla="*/ 556 w 901"/>
              <a:gd name="T9" fmla="*/ 749 h 824"/>
              <a:gd name="T10" fmla="*/ 600 w 901"/>
              <a:gd name="T11" fmla="*/ 741 h 824"/>
              <a:gd name="T12" fmla="*/ 638 w 901"/>
              <a:gd name="T13" fmla="*/ 706 h 824"/>
              <a:gd name="T14" fmla="*/ 633 w 901"/>
              <a:gd name="T15" fmla="*/ 686 h 824"/>
              <a:gd name="T16" fmla="*/ 648 w 901"/>
              <a:gd name="T17" fmla="*/ 644 h 824"/>
              <a:gd name="T18" fmla="*/ 627 w 901"/>
              <a:gd name="T19" fmla="*/ 628 h 824"/>
              <a:gd name="T20" fmla="*/ 599 w 901"/>
              <a:gd name="T21" fmla="*/ 608 h 824"/>
              <a:gd name="T22" fmla="*/ 579 w 901"/>
              <a:gd name="T23" fmla="*/ 571 h 824"/>
              <a:gd name="T24" fmla="*/ 680 w 901"/>
              <a:gd name="T25" fmla="*/ 533 h 824"/>
              <a:gd name="T26" fmla="*/ 718 w 901"/>
              <a:gd name="T27" fmla="*/ 516 h 824"/>
              <a:gd name="T28" fmla="*/ 756 w 901"/>
              <a:gd name="T29" fmla="*/ 514 h 824"/>
              <a:gd name="T30" fmla="*/ 801 w 901"/>
              <a:gd name="T31" fmla="*/ 493 h 824"/>
              <a:gd name="T32" fmla="*/ 827 w 901"/>
              <a:gd name="T33" fmla="*/ 463 h 824"/>
              <a:gd name="T34" fmla="*/ 825 w 901"/>
              <a:gd name="T35" fmla="*/ 433 h 824"/>
              <a:gd name="T36" fmla="*/ 800 w 901"/>
              <a:gd name="T37" fmla="*/ 402 h 824"/>
              <a:gd name="T38" fmla="*/ 774 w 901"/>
              <a:gd name="T39" fmla="*/ 356 h 824"/>
              <a:gd name="T40" fmla="*/ 784 w 901"/>
              <a:gd name="T41" fmla="*/ 295 h 824"/>
              <a:gd name="T42" fmla="*/ 833 w 901"/>
              <a:gd name="T43" fmla="*/ 268 h 824"/>
              <a:gd name="T44" fmla="*/ 885 w 901"/>
              <a:gd name="T45" fmla="*/ 231 h 824"/>
              <a:gd name="T46" fmla="*/ 788 w 901"/>
              <a:gd name="T47" fmla="*/ 217 h 824"/>
              <a:gd name="T48" fmla="*/ 639 w 901"/>
              <a:gd name="T49" fmla="*/ 153 h 824"/>
              <a:gd name="T50" fmla="*/ 592 w 901"/>
              <a:gd name="T51" fmla="*/ 113 h 824"/>
              <a:gd name="T52" fmla="*/ 557 w 901"/>
              <a:gd name="T53" fmla="*/ 75 h 824"/>
              <a:gd name="T54" fmla="*/ 508 w 901"/>
              <a:gd name="T55" fmla="*/ 57 h 824"/>
              <a:gd name="T56" fmla="*/ 448 w 901"/>
              <a:gd name="T57" fmla="*/ 96 h 824"/>
              <a:gd name="T58" fmla="*/ 415 w 901"/>
              <a:gd name="T59" fmla="*/ 97 h 824"/>
              <a:gd name="T60" fmla="*/ 438 w 901"/>
              <a:gd name="T61" fmla="*/ 161 h 824"/>
              <a:gd name="T62" fmla="*/ 361 w 901"/>
              <a:gd name="T63" fmla="*/ 169 h 824"/>
              <a:gd name="T64" fmla="*/ 308 w 901"/>
              <a:gd name="T65" fmla="*/ 239 h 824"/>
              <a:gd name="T66" fmla="*/ 239 w 901"/>
              <a:gd name="T67" fmla="*/ 231 h 824"/>
              <a:gd name="T68" fmla="*/ 208 w 901"/>
              <a:gd name="T69" fmla="*/ 245 h 824"/>
              <a:gd name="T70" fmla="*/ 172 w 901"/>
              <a:gd name="T71" fmla="*/ 290 h 824"/>
              <a:gd name="T72" fmla="*/ 181 w 901"/>
              <a:gd name="T73" fmla="*/ 319 h 824"/>
              <a:gd name="T74" fmla="*/ 232 w 901"/>
              <a:gd name="T75" fmla="*/ 362 h 824"/>
              <a:gd name="T76" fmla="*/ 239 w 901"/>
              <a:gd name="T77" fmla="*/ 413 h 824"/>
              <a:gd name="T78" fmla="*/ 203 w 901"/>
              <a:gd name="T79" fmla="*/ 466 h 824"/>
              <a:gd name="T80" fmla="*/ 133 w 901"/>
              <a:gd name="T81" fmla="*/ 471 h 824"/>
              <a:gd name="T82" fmla="*/ 42 w 901"/>
              <a:gd name="T83" fmla="*/ 515 h 824"/>
              <a:gd name="T84" fmla="*/ 72 w 901"/>
              <a:gd name="T85" fmla="*/ 621 h 824"/>
              <a:gd name="T86" fmla="*/ 47 w 901"/>
              <a:gd name="T87" fmla="*/ 636 h 824"/>
              <a:gd name="T88" fmla="*/ 41 w 901"/>
              <a:gd name="T89" fmla="*/ 689 h 824"/>
              <a:gd name="T90" fmla="*/ 91 w 901"/>
              <a:gd name="T91" fmla="*/ 737 h 824"/>
              <a:gd name="T92" fmla="*/ 126 w 901"/>
              <a:gd name="T93" fmla="*/ 754 h 824"/>
              <a:gd name="T94" fmla="*/ 153 w 901"/>
              <a:gd name="T95" fmla="*/ 774 h 824"/>
              <a:gd name="T96" fmla="*/ 216 w 901"/>
              <a:gd name="T97" fmla="*/ 755 h 824"/>
              <a:gd name="T98" fmla="*/ 243 w 901"/>
              <a:gd name="T99" fmla="*/ 752 h 824"/>
              <a:gd name="T100" fmla="*/ 261 w 901"/>
              <a:gd name="T101" fmla="*/ 751 h 824"/>
              <a:gd name="T102" fmla="*/ 326 w 901"/>
              <a:gd name="T103" fmla="*/ 751 h 824"/>
              <a:gd name="T104" fmla="*/ 362 w 901"/>
              <a:gd name="T105" fmla="*/ 793 h 824"/>
              <a:gd name="T106" fmla="*/ 426 w 901"/>
              <a:gd name="T107" fmla="*/ 819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01" h="824">
                <a:moveTo>
                  <a:pt x="426" y="819"/>
                </a:moveTo>
                <a:cubicBezTo>
                  <a:pt x="438" y="824"/>
                  <a:pt x="438" y="824"/>
                  <a:pt x="438" y="824"/>
                </a:cubicBezTo>
                <a:cubicBezTo>
                  <a:pt x="441" y="821"/>
                  <a:pt x="441" y="821"/>
                  <a:pt x="441" y="821"/>
                </a:cubicBezTo>
                <a:cubicBezTo>
                  <a:pt x="437" y="809"/>
                  <a:pt x="437" y="809"/>
                  <a:pt x="437" y="809"/>
                </a:cubicBezTo>
                <a:cubicBezTo>
                  <a:pt x="432" y="804"/>
                  <a:pt x="432" y="804"/>
                  <a:pt x="432" y="804"/>
                </a:cubicBezTo>
                <a:cubicBezTo>
                  <a:pt x="427" y="795"/>
                  <a:pt x="427" y="795"/>
                  <a:pt x="427" y="795"/>
                </a:cubicBezTo>
                <a:cubicBezTo>
                  <a:pt x="425" y="791"/>
                  <a:pt x="425" y="791"/>
                  <a:pt x="425" y="791"/>
                </a:cubicBezTo>
                <a:cubicBezTo>
                  <a:pt x="425" y="787"/>
                  <a:pt x="425" y="787"/>
                  <a:pt x="425" y="787"/>
                </a:cubicBezTo>
                <a:cubicBezTo>
                  <a:pt x="433" y="784"/>
                  <a:pt x="433" y="784"/>
                  <a:pt x="433" y="784"/>
                </a:cubicBezTo>
                <a:cubicBezTo>
                  <a:pt x="446" y="778"/>
                  <a:pt x="446" y="778"/>
                  <a:pt x="446" y="778"/>
                </a:cubicBezTo>
                <a:cubicBezTo>
                  <a:pt x="468" y="760"/>
                  <a:pt x="468" y="760"/>
                  <a:pt x="468" y="760"/>
                </a:cubicBezTo>
                <a:cubicBezTo>
                  <a:pt x="472" y="751"/>
                  <a:pt x="472" y="751"/>
                  <a:pt x="472" y="751"/>
                </a:cubicBezTo>
                <a:cubicBezTo>
                  <a:pt x="472" y="751"/>
                  <a:pt x="496" y="724"/>
                  <a:pt x="522" y="741"/>
                </a:cubicBezTo>
                <a:cubicBezTo>
                  <a:pt x="556" y="752"/>
                  <a:pt x="556" y="752"/>
                  <a:pt x="556" y="752"/>
                </a:cubicBezTo>
                <a:cubicBezTo>
                  <a:pt x="556" y="749"/>
                  <a:pt x="556" y="749"/>
                  <a:pt x="556" y="749"/>
                </a:cubicBezTo>
                <a:cubicBezTo>
                  <a:pt x="554" y="742"/>
                  <a:pt x="554" y="742"/>
                  <a:pt x="554" y="742"/>
                </a:cubicBezTo>
                <a:cubicBezTo>
                  <a:pt x="554" y="742"/>
                  <a:pt x="567" y="739"/>
                  <a:pt x="574" y="745"/>
                </a:cubicBezTo>
                <a:cubicBezTo>
                  <a:pt x="574" y="745"/>
                  <a:pt x="590" y="752"/>
                  <a:pt x="600" y="741"/>
                </a:cubicBezTo>
                <a:cubicBezTo>
                  <a:pt x="610" y="729"/>
                  <a:pt x="611" y="714"/>
                  <a:pt x="628" y="714"/>
                </a:cubicBezTo>
                <a:cubicBezTo>
                  <a:pt x="636" y="709"/>
                  <a:pt x="636" y="709"/>
                  <a:pt x="636" y="709"/>
                </a:cubicBezTo>
                <a:cubicBezTo>
                  <a:pt x="638" y="706"/>
                  <a:pt x="638" y="706"/>
                  <a:pt x="638" y="706"/>
                </a:cubicBezTo>
                <a:cubicBezTo>
                  <a:pt x="634" y="702"/>
                  <a:pt x="634" y="702"/>
                  <a:pt x="634" y="70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33" y="686"/>
                  <a:pt x="633" y="686"/>
                  <a:pt x="633" y="686"/>
                </a:cubicBezTo>
                <a:cubicBezTo>
                  <a:pt x="637" y="682"/>
                  <a:pt x="637" y="682"/>
                  <a:pt x="637" y="682"/>
                </a:cubicBezTo>
                <a:cubicBezTo>
                  <a:pt x="640" y="668"/>
                  <a:pt x="640" y="668"/>
                  <a:pt x="640" y="668"/>
                </a:cubicBezTo>
                <a:cubicBezTo>
                  <a:pt x="640" y="668"/>
                  <a:pt x="656" y="658"/>
                  <a:pt x="648" y="644"/>
                </a:cubicBezTo>
                <a:cubicBezTo>
                  <a:pt x="641" y="630"/>
                  <a:pt x="642" y="623"/>
                  <a:pt x="642" y="623"/>
                </a:cubicBezTo>
                <a:cubicBezTo>
                  <a:pt x="637" y="630"/>
                  <a:pt x="637" y="630"/>
                  <a:pt x="637" y="630"/>
                </a:cubicBezTo>
                <a:cubicBezTo>
                  <a:pt x="627" y="628"/>
                  <a:pt x="627" y="628"/>
                  <a:pt x="627" y="628"/>
                </a:cubicBezTo>
                <a:cubicBezTo>
                  <a:pt x="613" y="617"/>
                  <a:pt x="613" y="617"/>
                  <a:pt x="613" y="617"/>
                </a:cubicBezTo>
                <a:cubicBezTo>
                  <a:pt x="610" y="613"/>
                  <a:pt x="610" y="613"/>
                  <a:pt x="610" y="613"/>
                </a:cubicBezTo>
                <a:cubicBezTo>
                  <a:pt x="599" y="608"/>
                  <a:pt x="599" y="608"/>
                  <a:pt x="599" y="608"/>
                </a:cubicBezTo>
                <a:cubicBezTo>
                  <a:pt x="586" y="602"/>
                  <a:pt x="586" y="602"/>
                  <a:pt x="586" y="602"/>
                </a:cubicBezTo>
                <a:cubicBezTo>
                  <a:pt x="586" y="581"/>
                  <a:pt x="586" y="581"/>
                  <a:pt x="586" y="581"/>
                </a:cubicBezTo>
                <a:cubicBezTo>
                  <a:pt x="579" y="571"/>
                  <a:pt x="579" y="571"/>
                  <a:pt x="579" y="571"/>
                </a:cubicBezTo>
                <a:cubicBezTo>
                  <a:pt x="580" y="553"/>
                  <a:pt x="580" y="553"/>
                  <a:pt x="580" y="553"/>
                </a:cubicBezTo>
                <a:cubicBezTo>
                  <a:pt x="581" y="536"/>
                  <a:pt x="581" y="536"/>
                  <a:pt x="581" y="536"/>
                </a:cubicBezTo>
                <a:cubicBezTo>
                  <a:pt x="581" y="536"/>
                  <a:pt x="638" y="513"/>
                  <a:pt x="680" y="533"/>
                </a:cubicBezTo>
                <a:cubicBezTo>
                  <a:pt x="690" y="535"/>
                  <a:pt x="690" y="535"/>
                  <a:pt x="690" y="535"/>
                </a:cubicBezTo>
                <a:cubicBezTo>
                  <a:pt x="705" y="524"/>
                  <a:pt x="705" y="524"/>
                  <a:pt x="705" y="524"/>
                </a:cubicBezTo>
                <a:cubicBezTo>
                  <a:pt x="718" y="516"/>
                  <a:pt x="718" y="516"/>
                  <a:pt x="718" y="516"/>
                </a:cubicBezTo>
                <a:cubicBezTo>
                  <a:pt x="726" y="517"/>
                  <a:pt x="726" y="517"/>
                  <a:pt x="726" y="517"/>
                </a:cubicBezTo>
                <a:cubicBezTo>
                  <a:pt x="739" y="517"/>
                  <a:pt x="739" y="517"/>
                  <a:pt x="739" y="517"/>
                </a:cubicBezTo>
                <a:cubicBezTo>
                  <a:pt x="756" y="514"/>
                  <a:pt x="756" y="514"/>
                  <a:pt x="756" y="514"/>
                </a:cubicBezTo>
                <a:cubicBezTo>
                  <a:pt x="772" y="500"/>
                  <a:pt x="772" y="500"/>
                  <a:pt x="772" y="500"/>
                </a:cubicBezTo>
                <a:cubicBezTo>
                  <a:pt x="781" y="497"/>
                  <a:pt x="781" y="497"/>
                  <a:pt x="781" y="497"/>
                </a:cubicBezTo>
                <a:cubicBezTo>
                  <a:pt x="801" y="493"/>
                  <a:pt x="801" y="493"/>
                  <a:pt x="801" y="493"/>
                </a:cubicBezTo>
                <a:cubicBezTo>
                  <a:pt x="812" y="482"/>
                  <a:pt x="812" y="482"/>
                  <a:pt x="812" y="482"/>
                </a:cubicBezTo>
                <a:cubicBezTo>
                  <a:pt x="819" y="478"/>
                  <a:pt x="819" y="478"/>
                  <a:pt x="819" y="478"/>
                </a:cubicBezTo>
                <a:cubicBezTo>
                  <a:pt x="827" y="463"/>
                  <a:pt x="827" y="463"/>
                  <a:pt x="827" y="463"/>
                </a:cubicBezTo>
                <a:cubicBezTo>
                  <a:pt x="838" y="460"/>
                  <a:pt x="838" y="460"/>
                  <a:pt x="838" y="460"/>
                </a:cubicBezTo>
                <a:cubicBezTo>
                  <a:pt x="838" y="438"/>
                  <a:pt x="838" y="438"/>
                  <a:pt x="838" y="438"/>
                </a:cubicBezTo>
                <a:cubicBezTo>
                  <a:pt x="825" y="433"/>
                  <a:pt x="825" y="433"/>
                  <a:pt x="825" y="433"/>
                </a:cubicBezTo>
                <a:cubicBezTo>
                  <a:pt x="813" y="425"/>
                  <a:pt x="813" y="425"/>
                  <a:pt x="813" y="425"/>
                </a:cubicBezTo>
                <a:cubicBezTo>
                  <a:pt x="808" y="416"/>
                  <a:pt x="808" y="416"/>
                  <a:pt x="808" y="416"/>
                </a:cubicBezTo>
                <a:cubicBezTo>
                  <a:pt x="800" y="402"/>
                  <a:pt x="800" y="402"/>
                  <a:pt x="800" y="402"/>
                </a:cubicBezTo>
                <a:cubicBezTo>
                  <a:pt x="792" y="390"/>
                  <a:pt x="792" y="390"/>
                  <a:pt x="792" y="390"/>
                </a:cubicBezTo>
                <a:cubicBezTo>
                  <a:pt x="781" y="374"/>
                  <a:pt x="781" y="374"/>
                  <a:pt x="781" y="374"/>
                </a:cubicBezTo>
                <a:cubicBezTo>
                  <a:pt x="774" y="356"/>
                  <a:pt x="774" y="356"/>
                  <a:pt x="774" y="356"/>
                </a:cubicBezTo>
                <a:cubicBezTo>
                  <a:pt x="774" y="350"/>
                  <a:pt x="774" y="350"/>
                  <a:pt x="774" y="350"/>
                </a:cubicBezTo>
                <a:cubicBezTo>
                  <a:pt x="774" y="350"/>
                  <a:pt x="787" y="337"/>
                  <a:pt x="776" y="322"/>
                </a:cubicBezTo>
                <a:cubicBezTo>
                  <a:pt x="766" y="308"/>
                  <a:pt x="763" y="293"/>
                  <a:pt x="784" y="295"/>
                </a:cubicBezTo>
                <a:cubicBezTo>
                  <a:pt x="792" y="291"/>
                  <a:pt x="792" y="291"/>
                  <a:pt x="792" y="291"/>
                </a:cubicBezTo>
                <a:cubicBezTo>
                  <a:pt x="792" y="291"/>
                  <a:pt x="773" y="271"/>
                  <a:pt x="807" y="263"/>
                </a:cubicBezTo>
                <a:cubicBezTo>
                  <a:pt x="807" y="263"/>
                  <a:pt x="825" y="258"/>
                  <a:pt x="833" y="268"/>
                </a:cubicBezTo>
                <a:cubicBezTo>
                  <a:pt x="864" y="264"/>
                  <a:pt x="864" y="264"/>
                  <a:pt x="864" y="264"/>
                </a:cubicBezTo>
                <a:cubicBezTo>
                  <a:pt x="865" y="259"/>
                  <a:pt x="865" y="259"/>
                  <a:pt x="865" y="259"/>
                </a:cubicBezTo>
                <a:cubicBezTo>
                  <a:pt x="865" y="259"/>
                  <a:pt x="840" y="220"/>
                  <a:pt x="885" y="231"/>
                </a:cubicBezTo>
                <a:cubicBezTo>
                  <a:pt x="885" y="231"/>
                  <a:pt x="901" y="222"/>
                  <a:pt x="875" y="212"/>
                </a:cubicBezTo>
                <a:cubicBezTo>
                  <a:pt x="849" y="203"/>
                  <a:pt x="817" y="221"/>
                  <a:pt x="817" y="221"/>
                </a:cubicBezTo>
                <a:cubicBezTo>
                  <a:pt x="817" y="221"/>
                  <a:pt x="798" y="222"/>
                  <a:pt x="788" y="217"/>
                </a:cubicBezTo>
                <a:cubicBezTo>
                  <a:pt x="778" y="212"/>
                  <a:pt x="742" y="194"/>
                  <a:pt x="701" y="204"/>
                </a:cubicBezTo>
                <a:cubicBezTo>
                  <a:pt x="675" y="211"/>
                  <a:pt x="653" y="172"/>
                  <a:pt x="653" y="172"/>
                </a:cubicBezTo>
                <a:cubicBezTo>
                  <a:pt x="639" y="153"/>
                  <a:pt x="639" y="153"/>
                  <a:pt x="639" y="153"/>
                </a:cubicBezTo>
                <a:cubicBezTo>
                  <a:pt x="621" y="132"/>
                  <a:pt x="621" y="132"/>
                  <a:pt x="621" y="132"/>
                </a:cubicBezTo>
                <a:cubicBezTo>
                  <a:pt x="611" y="132"/>
                  <a:pt x="611" y="132"/>
                  <a:pt x="611" y="132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82" y="106"/>
                  <a:pt x="582" y="106"/>
                  <a:pt x="582" y="106"/>
                </a:cubicBezTo>
                <a:cubicBezTo>
                  <a:pt x="566" y="82"/>
                  <a:pt x="566" y="82"/>
                  <a:pt x="566" y="82"/>
                </a:cubicBezTo>
                <a:cubicBezTo>
                  <a:pt x="557" y="75"/>
                  <a:pt x="557" y="75"/>
                  <a:pt x="557" y="75"/>
                </a:cubicBezTo>
                <a:cubicBezTo>
                  <a:pt x="557" y="75"/>
                  <a:pt x="554" y="54"/>
                  <a:pt x="559" y="42"/>
                </a:cubicBezTo>
                <a:cubicBezTo>
                  <a:pt x="565" y="31"/>
                  <a:pt x="533" y="0"/>
                  <a:pt x="530" y="30"/>
                </a:cubicBezTo>
                <a:cubicBezTo>
                  <a:pt x="527" y="59"/>
                  <a:pt x="528" y="60"/>
                  <a:pt x="508" y="57"/>
                </a:cubicBezTo>
                <a:cubicBezTo>
                  <a:pt x="489" y="53"/>
                  <a:pt x="479" y="56"/>
                  <a:pt x="479" y="56"/>
                </a:cubicBezTo>
                <a:cubicBezTo>
                  <a:pt x="479" y="56"/>
                  <a:pt x="441" y="51"/>
                  <a:pt x="466" y="80"/>
                </a:cubicBezTo>
                <a:cubicBezTo>
                  <a:pt x="486" y="104"/>
                  <a:pt x="448" y="96"/>
                  <a:pt x="448" y="96"/>
                </a:cubicBezTo>
                <a:cubicBezTo>
                  <a:pt x="437" y="92"/>
                  <a:pt x="437" y="92"/>
                  <a:pt x="437" y="92"/>
                </a:cubicBezTo>
                <a:cubicBezTo>
                  <a:pt x="424" y="77"/>
                  <a:pt x="424" y="77"/>
                  <a:pt x="424" y="77"/>
                </a:cubicBezTo>
                <a:cubicBezTo>
                  <a:pt x="424" y="77"/>
                  <a:pt x="406" y="76"/>
                  <a:pt x="415" y="97"/>
                </a:cubicBezTo>
                <a:cubicBezTo>
                  <a:pt x="425" y="106"/>
                  <a:pt x="425" y="106"/>
                  <a:pt x="425" y="106"/>
                </a:cubicBezTo>
                <a:cubicBezTo>
                  <a:pt x="458" y="145"/>
                  <a:pt x="458" y="145"/>
                  <a:pt x="458" y="145"/>
                </a:cubicBezTo>
                <a:cubicBezTo>
                  <a:pt x="458" y="145"/>
                  <a:pt x="472" y="166"/>
                  <a:pt x="438" y="161"/>
                </a:cubicBezTo>
                <a:cubicBezTo>
                  <a:pt x="404" y="157"/>
                  <a:pt x="404" y="163"/>
                  <a:pt x="404" y="163"/>
                </a:cubicBezTo>
                <a:cubicBezTo>
                  <a:pt x="404" y="163"/>
                  <a:pt x="388" y="165"/>
                  <a:pt x="384" y="161"/>
                </a:cubicBezTo>
                <a:cubicBezTo>
                  <a:pt x="380" y="157"/>
                  <a:pt x="372" y="138"/>
                  <a:pt x="361" y="169"/>
                </a:cubicBezTo>
                <a:cubicBezTo>
                  <a:pt x="352" y="194"/>
                  <a:pt x="337" y="197"/>
                  <a:pt x="337" y="197"/>
                </a:cubicBezTo>
                <a:cubicBezTo>
                  <a:pt x="337" y="197"/>
                  <a:pt x="338" y="216"/>
                  <a:pt x="321" y="214"/>
                </a:cubicBezTo>
                <a:cubicBezTo>
                  <a:pt x="308" y="239"/>
                  <a:pt x="308" y="239"/>
                  <a:pt x="308" y="239"/>
                </a:cubicBezTo>
                <a:cubicBezTo>
                  <a:pt x="308" y="239"/>
                  <a:pt x="282" y="237"/>
                  <a:pt x="270" y="249"/>
                </a:cubicBezTo>
                <a:cubicBezTo>
                  <a:pt x="262" y="250"/>
                  <a:pt x="262" y="250"/>
                  <a:pt x="262" y="250"/>
                </a:cubicBezTo>
                <a:cubicBezTo>
                  <a:pt x="239" y="231"/>
                  <a:pt x="239" y="231"/>
                  <a:pt x="239" y="231"/>
                </a:cubicBezTo>
                <a:cubicBezTo>
                  <a:pt x="235" y="231"/>
                  <a:pt x="235" y="231"/>
                  <a:pt x="235" y="231"/>
                </a:cubicBezTo>
                <a:cubicBezTo>
                  <a:pt x="220" y="241"/>
                  <a:pt x="220" y="241"/>
                  <a:pt x="220" y="241"/>
                </a:cubicBezTo>
                <a:cubicBezTo>
                  <a:pt x="208" y="245"/>
                  <a:pt x="208" y="245"/>
                  <a:pt x="208" y="245"/>
                </a:cubicBezTo>
                <a:cubicBezTo>
                  <a:pt x="198" y="251"/>
                  <a:pt x="198" y="251"/>
                  <a:pt x="198" y="251"/>
                </a:cubicBezTo>
                <a:cubicBezTo>
                  <a:pt x="198" y="251"/>
                  <a:pt x="183" y="258"/>
                  <a:pt x="173" y="263"/>
                </a:cubicBezTo>
                <a:cubicBezTo>
                  <a:pt x="173" y="263"/>
                  <a:pt x="151" y="286"/>
                  <a:pt x="172" y="290"/>
                </a:cubicBezTo>
                <a:cubicBezTo>
                  <a:pt x="172" y="290"/>
                  <a:pt x="179" y="300"/>
                  <a:pt x="171" y="306"/>
                </a:cubicBezTo>
                <a:cubicBezTo>
                  <a:pt x="171" y="313"/>
                  <a:pt x="171" y="313"/>
                  <a:pt x="171" y="313"/>
                </a:cubicBezTo>
                <a:cubicBezTo>
                  <a:pt x="181" y="319"/>
                  <a:pt x="181" y="319"/>
                  <a:pt x="181" y="319"/>
                </a:cubicBezTo>
                <a:cubicBezTo>
                  <a:pt x="191" y="330"/>
                  <a:pt x="191" y="330"/>
                  <a:pt x="191" y="330"/>
                </a:cubicBezTo>
                <a:cubicBezTo>
                  <a:pt x="202" y="347"/>
                  <a:pt x="202" y="347"/>
                  <a:pt x="202" y="347"/>
                </a:cubicBezTo>
                <a:cubicBezTo>
                  <a:pt x="202" y="347"/>
                  <a:pt x="222" y="362"/>
                  <a:pt x="232" y="362"/>
                </a:cubicBezTo>
                <a:cubicBezTo>
                  <a:pt x="236" y="374"/>
                  <a:pt x="236" y="374"/>
                  <a:pt x="236" y="374"/>
                </a:cubicBezTo>
                <a:cubicBezTo>
                  <a:pt x="243" y="390"/>
                  <a:pt x="243" y="390"/>
                  <a:pt x="243" y="390"/>
                </a:cubicBezTo>
                <a:cubicBezTo>
                  <a:pt x="243" y="390"/>
                  <a:pt x="260" y="406"/>
                  <a:pt x="239" y="413"/>
                </a:cubicBezTo>
                <a:cubicBezTo>
                  <a:pt x="222" y="426"/>
                  <a:pt x="222" y="426"/>
                  <a:pt x="222" y="426"/>
                </a:cubicBezTo>
                <a:cubicBezTo>
                  <a:pt x="210" y="439"/>
                  <a:pt x="210" y="439"/>
                  <a:pt x="210" y="439"/>
                </a:cubicBezTo>
                <a:cubicBezTo>
                  <a:pt x="203" y="466"/>
                  <a:pt x="203" y="466"/>
                  <a:pt x="203" y="466"/>
                </a:cubicBezTo>
                <a:cubicBezTo>
                  <a:pt x="203" y="466"/>
                  <a:pt x="197" y="471"/>
                  <a:pt x="188" y="462"/>
                </a:cubicBezTo>
                <a:cubicBezTo>
                  <a:pt x="178" y="452"/>
                  <a:pt x="171" y="433"/>
                  <a:pt x="163" y="462"/>
                </a:cubicBezTo>
                <a:cubicBezTo>
                  <a:pt x="163" y="462"/>
                  <a:pt x="165" y="474"/>
                  <a:pt x="133" y="471"/>
                </a:cubicBezTo>
                <a:cubicBezTo>
                  <a:pt x="133" y="471"/>
                  <a:pt x="110" y="477"/>
                  <a:pt x="96" y="484"/>
                </a:cubicBezTo>
                <a:cubicBezTo>
                  <a:pt x="81" y="490"/>
                  <a:pt x="60" y="503"/>
                  <a:pt x="60" y="503"/>
                </a:cubicBezTo>
                <a:cubicBezTo>
                  <a:pt x="42" y="515"/>
                  <a:pt x="42" y="515"/>
                  <a:pt x="42" y="515"/>
                </a:cubicBezTo>
                <a:cubicBezTo>
                  <a:pt x="42" y="515"/>
                  <a:pt x="0" y="554"/>
                  <a:pt x="38" y="566"/>
                </a:cubicBezTo>
                <a:cubicBezTo>
                  <a:pt x="38" y="566"/>
                  <a:pt x="57" y="567"/>
                  <a:pt x="59" y="594"/>
                </a:cubicBezTo>
                <a:cubicBezTo>
                  <a:pt x="60" y="621"/>
                  <a:pt x="72" y="621"/>
                  <a:pt x="72" y="621"/>
                </a:cubicBezTo>
                <a:cubicBezTo>
                  <a:pt x="72" y="621"/>
                  <a:pt x="94" y="636"/>
                  <a:pt x="65" y="640"/>
                </a:cubicBezTo>
                <a:cubicBezTo>
                  <a:pt x="55" y="639"/>
                  <a:pt x="55" y="639"/>
                  <a:pt x="55" y="639"/>
                </a:cubicBezTo>
                <a:cubicBezTo>
                  <a:pt x="47" y="636"/>
                  <a:pt x="47" y="636"/>
                  <a:pt x="47" y="636"/>
                </a:cubicBezTo>
                <a:cubicBezTo>
                  <a:pt x="34" y="637"/>
                  <a:pt x="34" y="637"/>
                  <a:pt x="34" y="637"/>
                </a:cubicBezTo>
                <a:cubicBezTo>
                  <a:pt x="34" y="637"/>
                  <a:pt x="10" y="640"/>
                  <a:pt x="32" y="654"/>
                </a:cubicBezTo>
                <a:cubicBezTo>
                  <a:pt x="53" y="669"/>
                  <a:pt x="46" y="668"/>
                  <a:pt x="41" y="689"/>
                </a:cubicBezTo>
                <a:cubicBezTo>
                  <a:pt x="35" y="709"/>
                  <a:pt x="51" y="713"/>
                  <a:pt x="51" y="713"/>
                </a:cubicBezTo>
                <a:cubicBezTo>
                  <a:pt x="80" y="734"/>
                  <a:pt x="80" y="734"/>
                  <a:pt x="80" y="734"/>
                </a:cubicBezTo>
                <a:cubicBezTo>
                  <a:pt x="91" y="737"/>
                  <a:pt x="91" y="737"/>
                  <a:pt x="91" y="737"/>
                </a:cubicBezTo>
                <a:cubicBezTo>
                  <a:pt x="118" y="734"/>
                  <a:pt x="118" y="734"/>
                  <a:pt x="118" y="734"/>
                </a:cubicBezTo>
                <a:cubicBezTo>
                  <a:pt x="123" y="736"/>
                  <a:pt x="123" y="736"/>
                  <a:pt x="123" y="736"/>
                </a:cubicBezTo>
                <a:cubicBezTo>
                  <a:pt x="126" y="754"/>
                  <a:pt x="126" y="754"/>
                  <a:pt x="126" y="754"/>
                </a:cubicBezTo>
                <a:cubicBezTo>
                  <a:pt x="130" y="758"/>
                  <a:pt x="130" y="758"/>
                  <a:pt x="130" y="758"/>
                </a:cubicBezTo>
                <a:cubicBezTo>
                  <a:pt x="142" y="758"/>
                  <a:pt x="142" y="758"/>
                  <a:pt x="142" y="758"/>
                </a:cubicBezTo>
                <a:cubicBezTo>
                  <a:pt x="153" y="774"/>
                  <a:pt x="153" y="774"/>
                  <a:pt x="153" y="774"/>
                </a:cubicBezTo>
                <a:cubicBezTo>
                  <a:pt x="153" y="774"/>
                  <a:pt x="180" y="797"/>
                  <a:pt x="178" y="772"/>
                </a:cubicBezTo>
                <a:cubicBezTo>
                  <a:pt x="178" y="772"/>
                  <a:pt x="191" y="762"/>
                  <a:pt x="202" y="760"/>
                </a:cubicBezTo>
                <a:cubicBezTo>
                  <a:pt x="214" y="759"/>
                  <a:pt x="216" y="755"/>
                  <a:pt x="216" y="755"/>
                </a:cubicBezTo>
                <a:cubicBezTo>
                  <a:pt x="218" y="743"/>
                  <a:pt x="218" y="743"/>
                  <a:pt x="218" y="743"/>
                </a:cubicBezTo>
                <a:cubicBezTo>
                  <a:pt x="218" y="743"/>
                  <a:pt x="227" y="746"/>
                  <a:pt x="229" y="752"/>
                </a:cubicBezTo>
                <a:cubicBezTo>
                  <a:pt x="243" y="752"/>
                  <a:pt x="243" y="752"/>
                  <a:pt x="243" y="752"/>
                </a:cubicBezTo>
                <a:cubicBezTo>
                  <a:pt x="248" y="748"/>
                  <a:pt x="248" y="748"/>
                  <a:pt x="248" y="748"/>
                </a:cubicBezTo>
                <a:cubicBezTo>
                  <a:pt x="255" y="748"/>
                  <a:pt x="255" y="748"/>
                  <a:pt x="255" y="748"/>
                </a:cubicBezTo>
                <a:cubicBezTo>
                  <a:pt x="261" y="751"/>
                  <a:pt x="261" y="751"/>
                  <a:pt x="261" y="751"/>
                </a:cubicBezTo>
                <a:cubicBezTo>
                  <a:pt x="272" y="754"/>
                  <a:pt x="272" y="754"/>
                  <a:pt x="272" y="754"/>
                </a:cubicBezTo>
                <a:cubicBezTo>
                  <a:pt x="286" y="754"/>
                  <a:pt x="286" y="754"/>
                  <a:pt x="286" y="754"/>
                </a:cubicBezTo>
                <a:cubicBezTo>
                  <a:pt x="286" y="754"/>
                  <a:pt x="313" y="763"/>
                  <a:pt x="326" y="751"/>
                </a:cubicBezTo>
                <a:cubicBezTo>
                  <a:pt x="339" y="739"/>
                  <a:pt x="351" y="766"/>
                  <a:pt x="351" y="766"/>
                </a:cubicBezTo>
                <a:cubicBezTo>
                  <a:pt x="351" y="766"/>
                  <a:pt x="355" y="774"/>
                  <a:pt x="356" y="785"/>
                </a:cubicBezTo>
                <a:cubicBezTo>
                  <a:pt x="362" y="793"/>
                  <a:pt x="362" y="793"/>
                  <a:pt x="362" y="793"/>
                </a:cubicBezTo>
                <a:cubicBezTo>
                  <a:pt x="377" y="801"/>
                  <a:pt x="377" y="801"/>
                  <a:pt x="377" y="801"/>
                </a:cubicBezTo>
                <a:cubicBezTo>
                  <a:pt x="401" y="819"/>
                  <a:pt x="401" y="819"/>
                  <a:pt x="401" y="819"/>
                </a:cubicBezTo>
                <a:lnTo>
                  <a:pt x="426" y="819"/>
                </a:lnTo>
                <a:close/>
              </a:path>
            </a:pathLst>
          </a:custGeom>
          <a:solidFill>
            <a:schemeClr val="accent2"/>
          </a:solidFill>
          <a:ln w="76200" cap="flat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7" name="Group 26">
            <a:extLst>
              <a:ext uri="{FF2B5EF4-FFF2-40B4-BE49-F238E27FC236}">
                <a16:creationId xmlns:a16="http://schemas.microsoft.com/office/drawing/2014/main" id="{F5A0ED36-3D3A-4F5A-8351-6DA8AB9116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0803" y="2816924"/>
            <a:ext cx="1025397" cy="1285485"/>
            <a:chOff x="7" y="2"/>
            <a:chExt cx="3497" cy="4384"/>
          </a:xfrm>
          <a:solidFill>
            <a:schemeClr val="accent2"/>
          </a:solidFill>
        </p:grpSpPr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D70656C2-C155-435C-810D-8BF280139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" y="1456"/>
              <a:ext cx="694" cy="519"/>
            </a:xfrm>
            <a:custGeom>
              <a:avLst/>
              <a:gdLst>
                <a:gd name="T0" fmla="*/ 114 w 405"/>
                <a:gd name="T1" fmla="*/ 37 h 303"/>
                <a:gd name="T2" fmla="*/ 151 w 405"/>
                <a:gd name="T3" fmla="*/ 43 h 303"/>
                <a:gd name="T4" fmla="*/ 215 w 405"/>
                <a:gd name="T5" fmla="*/ 67 h 303"/>
                <a:gd name="T6" fmla="*/ 264 w 405"/>
                <a:gd name="T7" fmla="*/ 80 h 303"/>
                <a:gd name="T8" fmla="*/ 281 w 405"/>
                <a:gd name="T9" fmla="*/ 98 h 303"/>
                <a:gd name="T10" fmla="*/ 339 w 405"/>
                <a:gd name="T11" fmla="*/ 133 h 303"/>
                <a:gd name="T12" fmla="*/ 348 w 405"/>
                <a:gd name="T13" fmla="*/ 145 h 303"/>
                <a:gd name="T14" fmla="*/ 367 w 405"/>
                <a:gd name="T15" fmla="*/ 155 h 303"/>
                <a:gd name="T16" fmla="*/ 384 w 405"/>
                <a:gd name="T17" fmla="*/ 187 h 303"/>
                <a:gd name="T18" fmla="*/ 387 w 405"/>
                <a:gd name="T19" fmla="*/ 200 h 303"/>
                <a:gd name="T20" fmla="*/ 403 w 405"/>
                <a:gd name="T21" fmla="*/ 224 h 303"/>
                <a:gd name="T22" fmla="*/ 405 w 405"/>
                <a:gd name="T23" fmla="*/ 261 h 303"/>
                <a:gd name="T24" fmla="*/ 387 w 405"/>
                <a:gd name="T25" fmla="*/ 298 h 303"/>
                <a:gd name="T26" fmla="*/ 363 w 405"/>
                <a:gd name="T27" fmla="*/ 302 h 303"/>
                <a:gd name="T28" fmla="*/ 327 w 405"/>
                <a:gd name="T29" fmla="*/ 281 h 303"/>
                <a:gd name="T30" fmla="*/ 306 w 405"/>
                <a:gd name="T31" fmla="*/ 242 h 303"/>
                <a:gd name="T32" fmla="*/ 291 w 405"/>
                <a:gd name="T33" fmla="*/ 211 h 303"/>
                <a:gd name="T34" fmla="*/ 259 w 405"/>
                <a:gd name="T35" fmla="*/ 170 h 303"/>
                <a:gd name="T36" fmla="*/ 200 w 405"/>
                <a:gd name="T37" fmla="*/ 143 h 303"/>
                <a:gd name="T38" fmla="*/ 157 w 405"/>
                <a:gd name="T39" fmla="*/ 119 h 303"/>
                <a:gd name="T40" fmla="*/ 128 w 405"/>
                <a:gd name="T41" fmla="*/ 113 h 303"/>
                <a:gd name="T42" fmla="*/ 116 w 405"/>
                <a:gd name="T43" fmla="*/ 100 h 303"/>
                <a:gd name="T44" fmla="*/ 57 w 405"/>
                <a:gd name="T45" fmla="*/ 59 h 303"/>
                <a:gd name="T46" fmla="*/ 57 w 405"/>
                <a:gd name="T47" fmla="*/ 53 h 303"/>
                <a:gd name="T48" fmla="*/ 36 w 405"/>
                <a:gd name="T49" fmla="*/ 38 h 303"/>
                <a:gd name="T50" fmla="*/ 17 w 405"/>
                <a:gd name="T51" fmla="*/ 35 h 303"/>
                <a:gd name="T52" fmla="*/ 2 w 405"/>
                <a:gd name="T53" fmla="*/ 26 h 303"/>
                <a:gd name="T54" fmla="*/ 0 w 405"/>
                <a:gd name="T55" fmla="*/ 18 h 303"/>
                <a:gd name="T56" fmla="*/ 19 w 405"/>
                <a:gd name="T57" fmla="*/ 3 h 303"/>
                <a:gd name="T58" fmla="*/ 70 w 405"/>
                <a:gd name="T59" fmla="*/ 9 h 303"/>
                <a:gd name="T60" fmla="*/ 114 w 405"/>
                <a:gd name="T61" fmla="*/ 3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5" h="303">
                  <a:moveTo>
                    <a:pt x="114" y="37"/>
                  </a:moveTo>
                  <a:cubicBezTo>
                    <a:pt x="114" y="37"/>
                    <a:pt x="140" y="42"/>
                    <a:pt x="151" y="43"/>
                  </a:cubicBezTo>
                  <a:cubicBezTo>
                    <a:pt x="162" y="43"/>
                    <a:pt x="187" y="61"/>
                    <a:pt x="215" y="67"/>
                  </a:cubicBezTo>
                  <a:cubicBezTo>
                    <a:pt x="242" y="73"/>
                    <a:pt x="264" y="80"/>
                    <a:pt x="264" y="80"/>
                  </a:cubicBezTo>
                  <a:cubicBezTo>
                    <a:pt x="264" y="80"/>
                    <a:pt x="269" y="89"/>
                    <a:pt x="281" y="98"/>
                  </a:cubicBezTo>
                  <a:cubicBezTo>
                    <a:pt x="293" y="108"/>
                    <a:pt x="332" y="125"/>
                    <a:pt x="339" y="133"/>
                  </a:cubicBezTo>
                  <a:cubicBezTo>
                    <a:pt x="345" y="141"/>
                    <a:pt x="338" y="140"/>
                    <a:pt x="348" y="145"/>
                  </a:cubicBezTo>
                  <a:cubicBezTo>
                    <a:pt x="358" y="149"/>
                    <a:pt x="367" y="155"/>
                    <a:pt x="367" y="155"/>
                  </a:cubicBezTo>
                  <a:cubicBezTo>
                    <a:pt x="384" y="187"/>
                    <a:pt x="384" y="187"/>
                    <a:pt x="384" y="187"/>
                  </a:cubicBezTo>
                  <a:cubicBezTo>
                    <a:pt x="384" y="187"/>
                    <a:pt x="380" y="188"/>
                    <a:pt x="387" y="200"/>
                  </a:cubicBezTo>
                  <a:cubicBezTo>
                    <a:pt x="395" y="212"/>
                    <a:pt x="403" y="224"/>
                    <a:pt x="403" y="224"/>
                  </a:cubicBezTo>
                  <a:cubicBezTo>
                    <a:pt x="405" y="261"/>
                    <a:pt x="405" y="261"/>
                    <a:pt x="405" y="261"/>
                  </a:cubicBezTo>
                  <a:cubicBezTo>
                    <a:pt x="405" y="261"/>
                    <a:pt x="397" y="293"/>
                    <a:pt x="387" y="298"/>
                  </a:cubicBezTo>
                  <a:cubicBezTo>
                    <a:pt x="376" y="303"/>
                    <a:pt x="363" y="302"/>
                    <a:pt x="363" y="302"/>
                  </a:cubicBezTo>
                  <a:cubicBezTo>
                    <a:pt x="363" y="302"/>
                    <a:pt x="339" y="300"/>
                    <a:pt x="327" y="281"/>
                  </a:cubicBezTo>
                  <a:cubicBezTo>
                    <a:pt x="315" y="262"/>
                    <a:pt x="311" y="247"/>
                    <a:pt x="306" y="242"/>
                  </a:cubicBezTo>
                  <a:cubicBezTo>
                    <a:pt x="300" y="238"/>
                    <a:pt x="292" y="219"/>
                    <a:pt x="291" y="211"/>
                  </a:cubicBezTo>
                  <a:cubicBezTo>
                    <a:pt x="290" y="202"/>
                    <a:pt x="259" y="170"/>
                    <a:pt x="259" y="170"/>
                  </a:cubicBezTo>
                  <a:cubicBezTo>
                    <a:pt x="259" y="170"/>
                    <a:pt x="216" y="154"/>
                    <a:pt x="200" y="143"/>
                  </a:cubicBezTo>
                  <a:cubicBezTo>
                    <a:pt x="184" y="133"/>
                    <a:pt x="174" y="121"/>
                    <a:pt x="157" y="119"/>
                  </a:cubicBezTo>
                  <a:cubicBezTo>
                    <a:pt x="139" y="116"/>
                    <a:pt x="128" y="113"/>
                    <a:pt x="128" y="113"/>
                  </a:cubicBezTo>
                  <a:cubicBezTo>
                    <a:pt x="128" y="113"/>
                    <a:pt x="121" y="109"/>
                    <a:pt x="116" y="100"/>
                  </a:cubicBezTo>
                  <a:cubicBezTo>
                    <a:pt x="112" y="91"/>
                    <a:pt x="57" y="59"/>
                    <a:pt x="57" y="59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0" y="6"/>
                    <a:pt x="19" y="3"/>
                  </a:cubicBezTo>
                  <a:cubicBezTo>
                    <a:pt x="29" y="0"/>
                    <a:pt x="60" y="6"/>
                    <a:pt x="70" y="9"/>
                  </a:cubicBezTo>
                  <a:cubicBezTo>
                    <a:pt x="81" y="13"/>
                    <a:pt x="114" y="37"/>
                    <a:pt x="114" y="37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35AAAF99-E1BD-44F7-BFDB-813ABC7DB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" y="1699"/>
              <a:ext cx="368" cy="343"/>
            </a:xfrm>
            <a:custGeom>
              <a:avLst/>
              <a:gdLst>
                <a:gd name="T0" fmla="*/ 14 w 215"/>
                <a:gd name="T1" fmla="*/ 2 h 200"/>
                <a:gd name="T2" fmla="*/ 5 w 215"/>
                <a:gd name="T3" fmla="*/ 17 h 200"/>
                <a:gd name="T4" fmla="*/ 32 w 215"/>
                <a:gd name="T5" fmla="*/ 62 h 200"/>
                <a:gd name="T6" fmla="*/ 41 w 215"/>
                <a:gd name="T7" fmla="*/ 147 h 200"/>
                <a:gd name="T8" fmla="*/ 94 w 215"/>
                <a:gd name="T9" fmla="*/ 189 h 200"/>
                <a:gd name="T10" fmla="*/ 125 w 215"/>
                <a:gd name="T11" fmla="*/ 200 h 200"/>
                <a:gd name="T12" fmla="*/ 158 w 215"/>
                <a:gd name="T13" fmla="*/ 178 h 200"/>
                <a:gd name="T14" fmla="*/ 172 w 215"/>
                <a:gd name="T15" fmla="*/ 158 h 200"/>
                <a:gd name="T16" fmla="*/ 202 w 215"/>
                <a:gd name="T17" fmla="*/ 140 h 200"/>
                <a:gd name="T18" fmla="*/ 206 w 215"/>
                <a:gd name="T19" fmla="*/ 92 h 200"/>
                <a:gd name="T20" fmla="*/ 194 w 215"/>
                <a:gd name="T21" fmla="*/ 61 h 200"/>
                <a:gd name="T22" fmla="*/ 162 w 215"/>
                <a:gd name="T23" fmla="*/ 45 h 200"/>
                <a:gd name="T24" fmla="*/ 148 w 215"/>
                <a:gd name="T25" fmla="*/ 27 h 200"/>
                <a:gd name="T26" fmla="*/ 98 w 215"/>
                <a:gd name="T27" fmla="*/ 17 h 200"/>
                <a:gd name="T28" fmla="*/ 61 w 215"/>
                <a:gd name="T29" fmla="*/ 0 h 200"/>
                <a:gd name="T30" fmla="*/ 22 w 215"/>
                <a:gd name="T31" fmla="*/ 0 h 200"/>
                <a:gd name="T32" fmla="*/ 14 w 215"/>
                <a:gd name="T33" fmla="*/ 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00">
                  <a:moveTo>
                    <a:pt x="14" y="2"/>
                  </a:moveTo>
                  <a:cubicBezTo>
                    <a:pt x="14" y="2"/>
                    <a:pt x="0" y="9"/>
                    <a:pt x="5" y="17"/>
                  </a:cubicBezTo>
                  <a:cubicBezTo>
                    <a:pt x="10" y="26"/>
                    <a:pt x="31" y="46"/>
                    <a:pt x="32" y="62"/>
                  </a:cubicBezTo>
                  <a:cubicBezTo>
                    <a:pt x="32" y="77"/>
                    <a:pt x="28" y="116"/>
                    <a:pt x="41" y="147"/>
                  </a:cubicBezTo>
                  <a:cubicBezTo>
                    <a:pt x="54" y="179"/>
                    <a:pt x="70" y="182"/>
                    <a:pt x="94" y="189"/>
                  </a:cubicBezTo>
                  <a:cubicBezTo>
                    <a:pt x="119" y="196"/>
                    <a:pt x="112" y="200"/>
                    <a:pt x="125" y="200"/>
                  </a:cubicBezTo>
                  <a:cubicBezTo>
                    <a:pt x="137" y="200"/>
                    <a:pt x="152" y="192"/>
                    <a:pt x="158" y="178"/>
                  </a:cubicBezTo>
                  <a:cubicBezTo>
                    <a:pt x="164" y="165"/>
                    <a:pt x="161" y="161"/>
                    <a:pt x="172" y="158"/>
                  </a:cubicBezTo>
                  <a:cubicBezTo>
                    <a:pt x="183" y="156"/>
                    <a:pt x="195" y="150"/>
                    <a:pt x="202" y="140"/>
                  </a:cubicBezTo>
                  <a:cubicBezTo>
                    <a:pt x="208" y="131"/>
                    <a:pt x="215" y="108"/>
                    <a:pt x="206" y="92"/>
                  </a:cubicBezTo>
                  <a:cubicBezTo>
                    <a:pt x="197" y="76"/>
                    <a:pt x="194" y="64"/>
                    <a:pt x="194" y="61"/>
                  </a:cubicBezTo>
                  <a:cubicBezTo>
                    <a:pt x="194" y="58"/>
                    <a:pt x="168" y="51"/>
                    <a:pt x="162" y="45"/>
                  </a:cubicBezTo>
                  <a:cubicBezTo>
                    <a:pt x="155" y="40"/>
                    <a:pt x="148" y="27"/>
                    <a:pt x="148" y="27"/>
                  </a:cubicBezTo>
                  <a:cubicBezTo>
                    <a:pt x="148" y="27"/>
                    <a:pt x="113" y="27"/>
                    <a:pt x="98" y="17"/>
                  </a:cubicBezTo>
                  <a:cubicBezTo>
                    <a:pt x="83" y="8"/>
                    <a:pt x="61" y="0"/>
                    <a:pt x="61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4" y="2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2CA011E5-197F-441B-8013-A6CEE7301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" y="2"/>
              <a:ext cx="2443" cy="1498"/>
            </a:xfrm>
            <a:custGeom>
              <a:avLst/>
              <a:gdLst>
                <a:gd name="T0" fmla="*/ 1424 w 1427"/>
                <a:gd name="T1" fmla="*/ 691 h 874"/>
                <a:gd name="T2" fmla="*/ 1421 w 1427"/>
                <a:gd name="T3" fmla="*/ 745 h 874"/>
                <a:gd name="T4" fmla="*/ 1405 w 1427"/>
                <a:gd name="T5" fmla="*/ 789 h 874"/>
                <a:gd name="T6" fmla="*/ 1385 w 1427"/>
                <a:gd name="T7" fmla="*/ 807 h 874"/>
                <a:gd name="T8" fmla="*/ 1373 w 1427"/>
                <a:gd name="T9" fmla="*/ 820 h 874"/>
                <a:gd name="T10" fmla="*/ 1334 w 1427"/>
                <a:gd name="T11" fmla="*/ 810 h 874"/>
                <a:gd name="T12" fmla="*/ 1317 w 1427"/>
                <a:gd name="T13" fmla="*/ 821 h 874"/>
                <a:gd name="T14" fmla="*/ 1310 w 1427"/>
                <a:gd name="T15" fmla="*/ 851 h 874"/>
                <a:gd name="T16" fmla="*/ 1301 w 1427"/>
                <a:gd name="T17" fmla="*/ 866 h 874"/>
                <a:gd name="T18" fmla="*/ 1225 w 1427"/>
                <a:gd name="T19" fmla="*/ 874 h 874"/>
                <a:gd name="T20" fmla="*/ 1219 w 1427"/>
                <a:gd name="T21" fmla="*/ 866 h 874"/>
                <a:gd name="T22" fmla="*/ 1216 w 1427"/>
                <a:gd name="T23" fmla="*/ 852 h 874"/>
                <a:gd name="T24" fmla="*/ 1178 w 1427"/>
                <a:gd name="T25" fmla="*/ 851 h 874"/>
                <a:gd name="T26" fmla="*/ 1135 w 1427"/>
                <a:gd name="T27" fmla="*/ 822 h 874"/>
                <a:gd name="T28" fmla="*/ 1101 w 1427"/>
                <a:gd name="T29" fmla="*/ 811 h 874"/>
                <a:gd name="T30" fmla="*/ 1062 w 1427"/>
                <a:gd name="T31" fmla="*/ 787 h 874"/>
                <a:gd name="T32" fmla="*/ 1035 w 1427"/>
                <a:gd name="T33" fmla="*/ 777 h 874"/>
                <a:gd name="T34" fmla="*/ 972 w 1427"/>
                <a:gd name="T35" fmla="*/ 745 h 874"/>
                <a:gd name="T36" fmla="*/ 937 w 1427"/>
                <a:gd name="T37" fmla="*/ 736 h 874"/>
                <a:gd name="T38" fmla="*/ 902 w 1427"/>
                <a:gd name="T39" fmla="*/ 722 h 874"/>
                <a:gd name="T40" fmla="*/ 850 w 1427"/>
                <a:gd name="T41" fmla="*/ 725 h 874"/>
                <a:gd name="T42" fmla="*/ 767 w 1427"/>
                <a:gd name="T43" fmla="*/ 679 h 874"/>
                <a:gd name="T44" fmla="*/ 737 w 1427"/>
                <a:gd name="T45" fmla="*/ 666 h 874"/>
                <a:gd name="T46" fmla="*/ 667 w 1427"/>
                <a:gd name="T47" fmla="*/ 627 h 874"/>
                <a:gd name="T48" fmla="*/ 568 w 1427"/>
                <a:gd name="T49" fmla="*/ 575 h 874"/>
                <a:gd name="T50" fmla="*/ 548 w 1427"/>
                <a:gd name="T51" fmla="*/ 568 h 874"/>
                <a:gd name="T52" fmla="*/ 361 w 1427"/>
                <a:gd name="T53" fmla="*/ 467 h 874"/>
                <a:gd name="T54" fmla="*/ 339 w 1427"/>
                <a:gd name="T55" fmla="*/ 457 h 874"/>
                <a:gd name="T56" fmla="*/ 321 w 1427"/>
                <a:gd name="T57" fmla="*/ 441 h 874"/>
                <a:gd name="T58" fmla="*/ 264 w 1427"/>
                <a:gd name="T59" fmla="*/ 397 h 874"/>
                <a:gd name="T60" fmla="*/ 240 w 1427"/>
                <a:gd name="T61" fmla="*/ 358 h 874"/>
                <a:gd name="T62" fmla="*/ 165 w 1427"/>
                <a:gd name="T63" fmla="*/ 292 h 874"/>
                <a:gd name="T64" fmla="*/ 121 w 1427"/>
                <a:gd name="T65" fmla="*/ 288 h 874"/>
                <a:gd name="T66" fmla="*/ 89 w 1427"/>
                <a:gd name="T67" fmla="*/ 264 h 874"/>
                <a:gd name="T68" fmla="*/ 59 w 1427"/>
                <a:gd name="T69" fmla="*/ 216 h 874"/>
                <a:gd name="T70" fmla="*/ 16 w 1427"/>
                <a:gd name="T71" fmla="*/ 177 h 874"/>
                <a:gd name="T72" fmla="*/ 6 w 1427"/>
                <a:gd name="T73" fmla="*/ 150 h 874"/>
                <a:gd name="T74" fmla="*/ 174 w 1427"/>
                <a:gd name="T75" fmla="*/ 23 h 874"/>
                <a:gd name="T76" fmla="*/ 276 w 1427"/>
                <a:gd name="T77" fmla="*/ 4 h 874"/>
                <a:gd name="T78" fmla="*/ 399 w 1427"/>
                <a:gd name="T79" fmla="*/ 84 h 874"/>
                <a:gd name="T80" fmla="*/ 464 w 1427"/>
                <a:gd name="T81" fmla="*/ 123 h 874"/>
                <a:gd name="T82" fmla="*/ 568 w 1427"/>
                <a:gd name="T83" fmla="*/ 196 h 874"/>
                <a:gd name="T84" fmla="*/ 583 w 1427"/>
                <a:gd name="T85" fmla="*/ 229 h 874"/>
                <a:gd name="T86" fmla="*/ 625 w 1427"/>
                <a:gd name="T87" fmla="*/ 251 h 874"/>
                <a:gd name="T88" fmla="*/ 770 w 1427"/>
                <a:gd name="T89" fmla="*/ 344 h 874"/>
                <a:gd name="T90" fmla="*/ 929 w 1427"/>
                <a:gd name="T91" fmla="*/ 453 h 874"/>
                <a:gd name="T92" fmla="*/ 963 w 1427"/>
                <a:gd name="T93" fmla="*/ 453 h 874"/>
                <a:gd name="T94" fmla="*/ 1026 w 1427"/>
                <a:gd name="T95" fmla="*/ 482 h 874"/>
                <a:gd name="T96" fmla="*/ 1205 w 1427"/>
                <a:gd name="T97" fmla="*/ 525 h 874"/>
                <a:gd name="T98" fmla="*/ 1304 w 1427"/>
                <a:gd name="T99" fmla="*/ 550 h 874"/>
                <a:gd name="T100" fmla="*/ 1405 w 1427"/>
                <a:gd name="T101" fmla="*/ 642 h 874"/>
                <a:gd name="T102" fmla="*/ 1424 w 1427"/>
                <a:gd name="T103" fmla="*/ 691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7" h="874">
                  <a:moveTo>
                    <a:pt x="1424" y="691"/>
                  </a:moveTo>
                  <a:cubicBezTo>
                    <a:pt x="1424" y="691"/>
                    <a:pt x="1427" y="742"/>
                    <a:pt x="1421" y="745"/>
                  </a:cubicBezTo>
                  <a:cubicBezTo>
                    <a:pt x="1415" y="749"/>
                    <a:pt x="1406" y="780"/>
                    <a:pt x="1405" y="789"/>
                  </a:cubicBezTo>
                  <a:cubicBezTo>
                    <a:pt x="1404" y="798"/>
                    <a:pt x="1396" y="803"/>
                    <a:pt x="1385" y="807"/>
                  </a:cubicBezTo>
                  <a:cubicBezTo>
                    <a:pt x="1373" y="812"/>
                    <a:pt x="1373" y="820"/>
                    <a:pt x="1373" y="820"/>
                  </a:cubicBezTo>
                  <a:cubicBezTo>
                    <a:pt x="1373" y="820"/>
                    <a:pt x="1344" y="808"/>
                    <a:pt x="1334" y="810"/>
                  </a:cubicBezTo>
                  <a:cubicBezTo>
                    <a:pt x="1324" y="812"/>
                    <a:pt x="1317" y="821"/>
                    <a:pt x="1317" y="821"/>
                  </a:cubicBezTo>
                  <a:cubicBezTo>
                    <a:pt x="1310" y="851"/>
                    <a:pt x="1310" y="851"/>
                    <a:pt x="1310" y="851"/>
                  </a:cubicBezTo>
                  <a:cubicBezTo>
                    <a:pt x="1301" y="866"/>
                    <a:pt x="1301" y="866"/>
                    <a:pt x="1301" y="866"/>
                  </a:cubicBezTo>
                  <a:cubicBezTo>
                    <a:pt x="1225" y="874"/>
                    <a:pt x="1225" y="874"/>
                    <a:pt x="1225" y="874"/>
                  </a:cubicBezTo>
                  <a:cubicBezTo>
                    <a:pt x="1219" y="866"/>
                    <a:pt x="1219" y="866"/>
                    <a:pt x="1219" y="866"/>
                  </a:cubicBezTo>
                  <a:cubicBezTo>
                    <a:pt x="1216" y="852"/>
                    <a:pt x="1216" y="852"/>
                    <a:pt x="1216" y="852"/>
                  </a:cubicBezTo>
                  <a:cubicBezTo>
                    <a:pt x="1216" y="852"/>
                    <a:pt x="1208" y="858"/>
                    <a:pt x="1178" y="851"/>
                  </a:cubicBezTo>
                  <a:cubicBezTo>
                    <a:pt x="1147" y="844"/>
                    <a:pt x="1135" y="822"/>
                    <a:pt x="1135" y="822"/>
                  </a:cubicBezTo>
                  <a:cubicBezTo>
                    <a:pt x="1135" y="822"/>
                    <a:pt x="1119" y="820"/>
                    <a:pt x="1101" y="811"/>
                  </a:cubicBezTo>
                  <a:cubicBezTo>
                    <a:pt x="1083" y="801"/>
                    <a:pt x="1062" y="787"/>
                    <a:pt x="1062" y="787"/>
                  </a:cubicBezTo>
                  <a:cubicBezTo>
                    <a:pt x="1062" y="787"/>
                    <a:pt x="1054" y="788"/>
                    <a:pt x="1035" y="777"/>
                  </a:cubicBezTo>
                  <a:cubicBezTo>
                    <a:pt x="1016" y="766"/>
                    <a:pt x="972" y="745"/>
                    <a:pt x="972" y="745"/>
                  </a:cubicBezTo>
                  <a:cubicBezTo>
                    <a:pt x="972" y="745"/>
                    <a:pt x="960" y="739"/>
                    <a:pt x="937" y="736"/>
                  </a:cubicBezTo>
                  <a:cubicBezTo>
                    <a:pt x="915" y="733"/>
                    <a:pt x="902" y="722"/>
                    <a:pt x="902" y="722"/>
                  </a:cubicBezTo>
                  <a:cubicBezTo>
                    <a:pt x="850" y="725"/>
                    <a:pt x="850" y="725"/>
                    <a:pt x="850" y="725"/>
                  </a:cubicBezTo>
                  <a:cubicBezTo>
                    <a:pt x="767" y="679"/>
                    <a:pt x="767" y="679"/>
                    <a:pt x="767" y="679"/>
                  </a:cubicBezTo>
                  <a:cubicBezTo>
                    <a:pt x="737" y="666"/>
                    <a:pt x="737" y="666"/>
                    <a:pt x="737" y="666"/>
                  </a:cubicBezTo>
                  <a:cubicBezTo>
                    <a:pt x="667" y="627"/>
                    <a:pt x="667" y="627"/>
                    <a:pt x="667" y="627"/>
                  </a:cubicBezTo>
                  <a:cubicBezTo>
                    <a:pt x="568" y="575"/>
                    <a:pt x="568" y="575"/>
                    <a:pt x="568" y="575"/>
                  </a:cubicBezTo>
                  <a:cubicBezTo>
                    <a:pt x="548" y="568"/>
                    <a:pt x="548" y="568"/>
                    <a:pt x="548" y="568"/>
                  </a:cubicBezTo>
                  <a:cubicBezTo>
                    <a:pt x="361" y="467"/>
                    <a:pt x="361" y="467"/>
                    <a:pt x="361" y="467"/>
                  </a:cubicBezTo>
                  <a:cubicBezTo>
                    <a:pt x="339" y="457"/>
                    <a:pt x="339" y="457"/>
                    <a:pt x="339" y="457"/>
                  </a:cubicBezTo>
                  <a:cubicBezTo>
                    <a:pt x="321" y="441"/>
                    <a:pt x="321" y="441"/>
                    <a:pt x="321" y="441"/>
                  </a:cubicBezTo>
                  <a:cubicBezTo>
                    <a:pt x="321" y="441"/>
                    <a:pt x="264" y="402"/>
                    <a:pt x="264" y="397"/>
                  </a:cubicBezTo>
                  <a:cubicBezTo>
                    <a:pt x="264" y="391"/>
                    <a:pt x="240" y="358"/>
                    <a:pt x="240" y="358"/>
                  </a:cubicBezTo>
                  <a:cubicBezTo>
                    <a:pt x="240" y="358"/>
                    <a:pt x="188" y="292"/>
                    <a:pt x="165" y="292"/>
                  </a:cubicBezTo>
                  <a:cubicBezTo>
                    <a:pt x="143" y="292"/>
                    <a:pt x="127" y="292"/>
                    <a:pt x="121" y="288"/>
                  </a:cubicBezTo>
                  <a:cubicBezTo>
                    <a:pt x="115" y="284"/>
                    <a:pt x="89" y="264"/>
                    <a:pt x="89" y="264"/>
                  </a:cubicBezTo>
                  <a:cubicBezTo>
                    <a:pt x="59" y="216"/>
                    <a:pt x="59" y="216"/>
                    <a:pt x="59" y="216"/>
                  </a:cubicBezTo>
                  <a:cubicBezTo>
                    <a:pt x="59" y="216"/>
                    <a:pt x="24" y="183"/>
                    <a:pt x="16" y="177"/>
                  </a:cubicBezTo>
                  <a:cubicBezTo>
                    <a:pt x="8" y="171"/>
                    <a:pt x="0" y="163"/>
                    <a:pt x="6" y="150"/>
                  </a:cubicBezTo>
                  <a:cubicBezTo>
                    <a:pt x="12" y="136"/>
                    <a:pt x="125" y="43"/>
                    <a:pt x="174" y="23"/>
                  </a:cubicBezTo>
                  <a:cubicBezTo>
                    <a:pt x="222" y="4"/>
                    <a:pt x="246" y="0"/>
                    <a:pt x="276" y="4"/>
                  </a:cubicBezTo>
                  <a:cubicBezTo>
                    <a:pt x="306" y="8"/>
                    <a:pt x="391" y="84"/>
                    <a:pt x="399" y="84"/>
                  </a:cubicBezTo>
                  <a:cubicBezTo>
                    <a:pt x="407" y="84"/>
                    <a:pt x="450" y="117"/>
                    <a:pt x="464" y="123"/>
                  </a:cubicBezTo>
                  <a:cubicBezTo>
                    <a:pt x="478" y="128"/>
                    <a:pt x="568" y="196"/>
                    <a:pt x="568" y="196"/>
                  </a:cubicBezTo>
                  <a:cubicBezTo>
                    <a:pt x="568" y="196"/>
                    <a:pt x="570" y="222"/>
                    <a:pt x="583" y="229"/>
                  </a:cubicBezTo>
                  <a:cubicBezTo>
                    <a:pt x="595" y="237"/>
                    <a:pt x="615" y="245"/>
                    <a:pt x="625" y="251"/>
                  </a:cubicBezTo>
                  <a:cubicBezTo>
                    <a:pt x="635" y="257"/>
                    <a:pt x="746" y="331"/>
                    <a:pt x="770" y="344"/>
                  </a:cubicBezTo>
                  <a:cubicBezTo>
                    <a:pt x="794" y="358"/>
                    <a:pt x="911" y="449"/>
                    <a:pt x="929" y="453"/>
                  </a:cubicBezTo>
                  <a:cubicBezTo>
                    <a:pt x="947" y="457"/>
                    <a:pt x="955" y="447"/>
                    <a:pt x="963" y="453"/>
                  </a:cubicBezTo>
                  <a:cubicBezTo>
                    <a:pt x="971" y="459"/>
                    <a:pt x="1002" y="482"/>
                    <a:pt x="1026" y="482"/>
                  </a:cubicBezTo>
                  <a:cubicBezTo>
                    <a:pt x="1050" y="482"/>
                    <a:pt x="1159" y="525"/>
                    <a:pt x="1205" y="525"/>
                  </a:cubicBezTo>
                  <a:cubicBezTo>
                    <a:pt x="1251" y="525"/>
                    <a:pt x="1282" y="527"/>
                    <a:pt x="1304" y="550"/>
                  </a:cubicBezTo>
                  <a:cubicBezTo>
                    <a:pt x="1326" y="573"/>
                    <a:pt x="1394" y="634"/>
                    <a:pt x="1405" y="642"/>
                  </a:cubicBezTo>
                  <a:cubicBezTo>
                    <a:pt x="1415" y="649"/>
                    <a:pt x="1424" y="670"/>
                    <a:pt x="1424" y="691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46C573B8-4EEF-4A09-A67A-2F1AD3C1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" y="1264"/>
              <a:ext cx="3497" cy="3122"/>
            </a:xfrm>
            <a:custGeom>
              <a:avLst/>
              <a:gdLst>
                <a:gd name="T0" fmla="*/ 1983 w 2042"/>
                <a:gd name="T1" fmla="*/ 1100 h 1821"/>
                <a:gd name="T2" fmla="*/ 1927 w 2042"/>
                <a:gd name="T3" fmla="*/ 961 h 1821"/>
                <a:gd name="T4" fmla="*/ 1877 w 2042"/>
                <a:gd name="T5" fmla="*/ 873 h 1821"/>
                <a:gd name="T6" fmla="*/ 1829 w 2042"/>
                <a:gd name="T7" fmla="*/ 813 h 1821"/>
                <a:gd name="T8" fmla="*/ 1774 w 2042"/>
                <a:gd name="T9" fmla="*/ 753 h 1821"/>
                <a:gd name="T10" fmla="*/ 1659 w 2042"/>
                <a:gd name="T11" fmla="*/ 581 h 1821"/>
                <a:gd name="T12" fmla="*/ 1490 w 2042"/>
                <a:gd name="T13" fmla="*/ 355 h 1821"/>
                <a:gd name="T14" fmla="*/ 1362 w 2042"/>
                <a:gd name="T15" fmla="*/ 277 h 1821"/>
                <a:gd name="T16" fmla="*/ 1208 w 2042"/>
                <a:gd name="T17" fmla="*/ 246 h 1821"/>
                <a:gd name="T18" fmla="*/ 1170 w 2042"/>
                <a:gd name="T19" fmla="*/ 158 h 1821"/>
                <a:gd name="T20" fmla="*/ 1018 w 2042"/>
                <a:gd name="T21" fmla="*/ 88 h 1821"/>
                <a:gd name="T22" fmla="*/ 891 w 2042"/>
                <a:gd name="T23" fmla="*/ 30 h 1821"/>
                <a:gd name="T24" fmla="*/ 827 w 2042"/>
                <a:gd name="T25" fmla="*/ 15 h 1821"/>
                <a:gd name="T26" fmla="*/ 781 w 2042"/>
                <a:gd name="T27" fmla="*/ 48 h 1821"/>
                <a:gd name="T28" fmla="*/ 717 w 2042"/>
                <a:gd name="T29" fmla="*/ 77 h 1821"/>
                <a:gd name="T30" fmla="*/ 674 w 2042"/>
                <a:gd name="T31" fmla="*/ 77 h 1821"/>
                <a:gd name="T32" fmla="*/ 560 w 2042"/>
                <a:gd name="T33" fmla="*/ 151 h 1821"/>
                <a:gd name="T34" fmla="*/ 530 w 2042"/>
                <a:gd name="T35" fmla="*/ 212 h 1821"/>
                <a:gd name="T36" fmla="*/ 529 w 2042"/>
                <a:gd name="T37" fmla="*/ 283 h 1821"/>
                <a:gd name="T38" fmla="*/ 462 w 2042"/>
                <a:gd name="T39" fmla="*/ 367 h 1821"/>
                <a:gd name="T40" fmla="*/ 501 w 2042"/>
                <a:gd name="T41" fmla="*/ 396 h 1821"/>
                <a:gd name="T42" fmla="*/ 526 w 2042"/>
                <a:gd name="T43" fmla="*/ 468 h 1821"/>
                <a:gd name="T44" fmla="*/ 547 w 2042"/>
                <a:gd name="T45" fmla="*/ 524 h 1821"/>
                <a:gd name="T46" fmla="*/ 415 w 2042"/>
                <a:gd name="T47" fmla="*/ 556 h 1821"/>
                <a:gd name="T48" fmla="*/ 390 w 2042"/>
                <a:gd name="T49" fmla="*/ 611 h 1821"/>
                <a:gd name="T50" fmla="*/ 416 w 2042"/>
                <a:gd name="T51" fmla="*/ 734 h 1821"/>
                <a:gd name="T52" fmla="*/ 362 w 2042"/>
                <a:gd name="T53" fmla="*/ 803 h 1821"/>
                <a:gd name="T54" fmla="*/ 250 w 2042"/>
                <a:gd name="T55" fmla="*/ 834 h 1821"/>
                <a:gd name="T56" fmla="*/ 106 w 2042"/>
                <a:gd name="T57" fmla="*/ 843 h 1821"/>
                <a:gd name="T58" fmla="*/ 29 w 2042"/>
                <a:gd name="T59" fmla="*/ 897 h 1821"/>
                <a:gd name="T60" fmla="*/ 46 w 2042"/>
                <a:gd name="T61" fmla="*/ 937 h 1821"/>
                <a:gd name="T62" fmla="*/ 100 w 2042"/>
                <a:gd name="T63" fmla="*/ 956 h 1821"/>
                <a:gd name="T64" fmla="*/ 99 w 2042"/>
                <a:gd name="T65" fmla="*/ 1039 h 1821"/>
                <a:gd name="T66" fmla="*/ 190 w 2042"/>
                <a:gd name="T67" fmla="*/ 1064 h 1821"/>
                <a:gd name="T68" fmla="*/ 302 w 2042"/>
                <a:gd name="T69" fmla="*/ 1072 h 1821"/>
                <a:gd name="T70" fmla="*/ 295 w 2042"/>
                <a:gd name="T71" fmla="*/ 1127 h 1821"/>
                <a:gd name="T72" fmla="*/ 296 w 2042"/>
                <a:gd name="T73" fmla="*/ 1200 h 1821"/>
                <a:gd name="T74" fmla="*/ 309 w 2042"/>
                <a:gd name="T75" fmla="*/ 1250 h 1821"/>
                <a:gd name="T76" fmla="*/ 315 w 2042"/>
                <a:gd name="T77" fmla="*/ 1318 h 1821"/>
                <a:gd name="T78" fmla="*/ 287 w 2042"/>
                <a:gd name="T79" fmla="*/ 1346 h 1821"/>
                <a:gd name="T80" fmla="*/ 334 w 2042"/>
                <a:gd name="T81" fmla="*/ 1392 h 1821"/>
                <a:gd name="T82" fmla="*/ 312 w 2042"/>
                <a:gd name="T83" fmla="*/ 1456 h 1821"/>
                <a:gd name="T84" fmla="*/ 279 w 2042"/>
                <a:gd name="T85" fmla="*/ 1512 h 1821"/>
                <a:gd name="T86" fmla="*/ 393 w 2042"/>
                <a:gd name="T87" fmla="*/ 1489 h 1821"/>
                <a:gd name="T88" fmla="*/ 498 w 2042"/>
                <a:gd name="T89" fmla="*/ 1465 h 1821"/>
                <a:gd name="T90" fmla="*/ 545 w 2042"/>
                <a:gd name="T91" fmla="*/ 1525 h 1821"/>
                <a:gd name="T92" fmla="*/ 584 w 2042"/>
                <a:gd name="T93" fmla="*/ 1628 h 1821"/>
                <a:gd name="T94" fmla="*/ 716 w 2042"/>
                <a:gd name="T95" fmla="*/ 1649 h 1821"/>
                <a:gd name="T96" fmla="*/ 800 w 2042"/>
                <a:gd name="T97" fmla="*/ 1756 h 1821"/>
                <a:gd name="T98" fmla="*/ 905 w 2042"/>
                <a:gd name="T99" fmla="*/ 1804 h 1821"/>
                <a:gd name="T100" fmla="*/ 1044 w 2042"/>
                <a:gd name="T101" fmla="*/ 1687 h 1821"/>
                <a:gd name="T102" fmla="*/ 1117 w 2042"/>
                <a:gd name="T103" fmla="*/ 1612 h 1821"/>
                <a:gd name="T104" fmla="*/ 1247 w 2042"/>
                <a:gd name="T105" fmla="*/ 1538 h 1821"/>
                <a:gd name="T106" fmla="*/ 1362 w 2042"/>
                <a:gd name="T107" fmla="*/ 1506 h 1821"/>
                <a:gd name="T108" fmla="*/ 1619 w 2042"/>
                <a:gd name="T109" fmla="*/ 1452 h 1821"/>
                <a:gd name="T110" fmla="*/ 1790 w 2042"/>
                <a:gd name="T111" fmla="*/ 1431 h 1821"/>
                <a:gd name="T112" fmla="*/ 1913 w 2042"/>
                <a:gd name="T113" fmla="*/ 1426 h 1821"/>
                <a:gd name="T114" fmla="*/ 2042 w 2042"/>
                <a:gd name="T115" fmla="*/ 1264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42" h="1821">
                  <a:moveTo>
                    <a:pt x="2028" y="1175"/>
                  </a:moveTo>
                  <a:cubicBezTo>
                    <a:pt x="2028" y="1172"/>
                    <a:pt x="2035" y="1171"/>
                    <a:pt x="2035" y="1171"/>
                  </a:cubicBezTo>
                  <a:cubicBezTo>
                    <a:pt x="2006" y="1100"/>
                    <a:pt x="2006" y="1100"/>
                    <a:pt x="2006" y="1100"/>
                  </a:cubicBezTo>
                  <a:cubicBezTo>
                    <a:pt x="1983" y="1100"/>
                    <a:pt x="1983" y="1100"/>
                    <a:pt x="1983" y="1100"/>
                  </a:cubicBezTo>
                  <a:cubicBezTo>
                    <a:pt x="1976" y="1088"/>
                    <a:pt x="1976" y="1088"/>
                    <a:pt x="1976" y="1088"/>
                  </a:cubicBezTo>
                  <a:cubicBezTo>
                    <a:pt x="1986" y="1088"/>
                    <a:pt x="1986" y="1088"/>
                    <a:pt x="1986" y="1088"/>
                  </a:cubicBezTo>
                  <a:cubicBezTo>
                    <a:pt x="1986" y="1088"/>
                    <a:pt x="1986" y="1087"/>
                    <a:pt x="1986" y="1080"/>
                  </a:cubicBezTo>
                  <a:cubicBezTo>
                    <a:pt x="1986" y="1073"/>
                    <a:pt x="1927" y="961"/>
                    <a:pt x="1927" y="961"/>
                  </a:cubicBezTo>
                  <a:cubicBezTo>
                    <a:pt x="1912" y="965"/>
                    <a:pt x="1912" y="965"/>
                    <a:pt x="1912" y="965"/>
                  </a:cubicBezTo>
                  <a:cubicBezTo>
                    <a:pt x="1912" y="965"/>
                    <a:pt x="1886" y="918"/>
                    <a:pt x="1884" y="913"/>
                  </a:cubicBezTo>
                  <a:cubicBezTo>
                    <a:pt x="1881" y="907"/>
                    <a:pt x="1895" y="907"/>
                    <a:pt x="1895" y="907"/>
                  </a:cubicBezTo>
                  <a:cubicBezTo>
                    <a:pt x="1895" y="907"/>
                    <a:pt x="1894" y="898"/>
                    <a:pt x="1877" y="873"/>
                  </a:cubicBezTo>
                  <a:cubicBezTo>
                    <a:pt x="1860" y="846"/>
                    <a:pt x="1847" y="830"/>
                    <a:pt x="1847" y="830"/>
                  </a:cubicBezTo>
                  <a:cubicBezTo>
                    <a:pt x="1847" y="825"/>
                    <a:pt x="1847" y="825"/>
                    <a:pt x="1847" y="825"/>
                  </a:cubicBezTo>
                  <a:cubicBezTo>
                    <a:pt x="1840" y="823"/>
                    <a:pt x="1840" y="823"/>
                    <a:pt x="1840" y="823"/>
                  </a:cubicBezTo>
                  <a:cubicBezTo>
                    <a:pt x="1829" y="813"/>
                    <a:pt x="1829" y="813"/>
                    <a:pt x="1829" y="813"/>
                  </a:cubicBezTo>
                  <a:cubicBezTo>
                    <a:pt x="1829" y="809"/>
                    <a:pt x="1829" y="809"/>
                    <a:pt x="1829" y="809"/>
                  </a:cubicBezTo>
                  <a:cubicBezTo>
                    <a:pt x="1819" y="799"/>
                    <a:pt x="1819" y="799"/>
                    <a:pt x="1819" y="799"/>
                  </a:cubicBezTo>
                  <a:cubicBezTo>
                    <a:pt x="1808" y="789"/>
                    <a:pt x="1808" y="789"/>
                    <a:pt x="1808" y="789"/>
                  </a:cubicBezTo>
                  <a:cubicBezTo>
                    <a:pt x="1808" y="789"/>
                    <a:pt x="1779" y="759"/>
                    <a:pt x="1774" y="753"/>
                  </a:cubicBezTo>
                  <a:cubicBezTo>
                    <a:pt x="1769" y="748"/>
                    <a:pt x="1767" y="741"/>
                    <a:pt x="1759" y="720"/>
                  </a:cubicBezTo>
                  <a:cubicBezTo>
                    <a:pt x="1751" y="699"/>
                    <a:pt x="1736" y="689"/>
                    <a:pt x="1723" y="668"/>
                  </a:cubicBezTo>
                  <a:cubicBezTo>
                    <a:pt x="1711" y="646"/>
                    <a:pt x="1709" y="634"/>
                    <a:pt x="1697" y="614"/>
                  </a:cubicBezTo>
                  <a:cubicBezTo>
                    <a:pt x="1684" y="595"/>
                    <a:pt x="1675" y="600"/>
                    <a:pt x="1659" y="581"/>
                  </a:cubicBezTo>
                  <a:cubicBezTo>
                    <a:pt x="1643" y="563"/>
                    <a:pt x="1619" y="518"/>
                    <a:pt x="1619" y="518"/>
                  </a:cubicBezTo>
                  <a:cubicBezTo>
                    <a:pt x="1609" y="504"/>
                    <a:pt x="1609" y="504"/>
                    <a:pt x="1609" y="504"/>
                  </a:cubicBezTo>
                  <a:cubicBezTo>
                    <a:pt x="1609" y="504"/>
                    <a:pt x="1592" y="489"/>
                    <a:pt x="1576" y="474"/>
                  </a:cubicBezTo>
                  <a:cubicBezTo>
                    <a:pt x="1560" y="459"/>
                    <a:pt x="1508" y="384"/>
                    <a:pt x="1490" y="355"/>
                  </a:cubicBezTo>
                  <a:cubicBezTo>
                    <a:pt x="1471" y="326"/>
                    <a:pt x="1469" y="338"/>
                    <a:pt x="1469" y="338"/>
                  </a:cubicBezTo>
                  <a:cubicBezTo>
                    <a:pt x="1469" y="338"/>
                    <a:pt x="1452" y="322"/>
                    <a:pt x="1439" y="321"/>
                  </a:cubicBezTo>
                  <a:cubicBezTo>
                    <a:pt x="1425" y="320"/>
                    <a:pt x="1419" y="313"/>
                    <a:pt x="1405" y="302"/>
                  </a:cubicBezTo>
                  <a:cubicBezTo>
                    <a:pt x="1390" y="290"/>
                    <a:pt x="1362" y="277"/>
                    <a:pt x="1362" y="277"/>
                  </a:cubicBezTo>
                  <a:cubicBezTo>
                    <a:pt x="1362" y="277"/>
                    <a:pt x="1356" y="276"/>
                    <a:pt x="1339" y="271"/>
                  </a:cubicBezTo>
                  <a:cubicBezTo>
                    <a:pt x="1322" y="266"/>
                    <a:pt x="1268" y="235"/>
                    <a:pt x="1268" y="235"/>
                  </a:cubicBezTo>
                  <a:cubicBezTo>
                    <a:pt x="1228" y="235"/>
                    <a:pt x="1228" y="235"/>
                    <a:pt x="1228" y="235"/>
                  </a:cubicBezTo>
                  <a:cubicBezTo>
                    <a:pt x="1208" y="246"/>
                    <a:pt x="1208" y="246"/>
                    <a:pt x="1208" y="246"/>
                  </a:cubicBezTo>
                  <a:cubicBezTo>
                    <a:pt x="1207" y="246"/>
                    <a:pt x="1207" y="246"/>
                    <a:pt x="1207" y="246"/>
                  </a:cubicBezTo>
                  <a:cubicBezTo>
                    <a:pt x="1200" y="185"/>
                    <a:pt x="1200" y="185"/>
                    <a:pt x="1200" y="185"/>
                  </a:cubicBezTo>
                  <a:cubicBezTo>
                    <a:pt x="1200" y="185"/>
                    <a:pt x="1194" y="180"/>
                    <a:pt x="1186" y="172"/>
                  </a:cubicBezTo>
                  <a:cubicBezTo>
                    <a:pt x="1177" y="163"/>
                    <a:pt x="1179" y="164"/>
                    <a:pt x="1170" y="158"/>
                  </a:cubicBezTo>
                  <a:cubicBezTo>
                    <a:pt x="1161" y="152"/>
                    <a:pt x="1160" y="139"/>
                    <a:pt x="1160" y="139"/>
                  </a:cubicBezTo>
                  <a:cubicBezTo>
                    <a:pt x="1160" y="139"/>
                    <a:pt x="1149" y="133"/>
                    <a:pt x="1134" y="129"/>
                  </a:cubicBezTo>
                  <a:cubicBezTo>
                    <a:pt x="1119" y="124"/>
                    <a:pt x="1108" y="116"/>
                    <a:pt x="1084" y="106"/>
                  </a:cubicBezTo>
                  <a:cubicBezTo>
                    <a:pt x="1061" y="96"/>
                    <a:pt x="1029" y="90"/>
                    <a:pt x="1018" y="88"/>
                  </a:cubicBezTo>
                  <a:cubicBezTo>
                    <a:pt x="1007" y="86"/>
                    <a:pt x="995" y="69"/>
                    <a:pt x="995" y="69"/>
                  </a:cubicBezTo>
                  <a:cubicBezTo>
                    <a:pt x="995" y="69"/>
                    <a:pt x="961" y="64"/>
                    <a:pt x="947" y="62"/>
                  </a:cubicBezTo>
                  <a:cubicBezTo>
                    <a:pt x="932" y="60"/>
                    <a:pt x="936" y="52"/>
                    <a:pt x="925" y="44"/>
                  </a:cubicBezTo>
                  <a:cubicBezTo>
                    <a:pt x="915" y="37"/>
                    <a:pt x="901" y="33"/>
                    <a:pt x="891" y="30"/>
                  </a:cubicBezTo>
                  <a:cubicBezTo>
                    <a:pt x="881" y="27"/>
                    <a:pt x="888" y="24"/>
                    <a:pt x="883" y="14"/>
                  </a:cubicBezTo>
                  <a:cubicBezTo>
                    <a:pt x="877" y="4"/>
                    <a:pt x="865" y="0"/>
                    <a:pt x="859" y="2"/>
                  </a:cubicBezTo>
                  <a:cubicBezTo>
                    <a:pt x="853" y="3"/>
                    <a:pt x="849" y="21"/>
                    <a:pt x="843" y="21"/>
                  </a:cubicBezTo>
                  <a:cubicBezTo>
                    <a:pt x="837" y="21"/>
                    <a:pt x="837" y="16"/>
                    <a:pt x="827" y="15"/>
                  </a:cubicBezTo>
                  <a:cubicBezTo>
                    <a:pt x="822" y="14"/>
                    <a:pt x="819" y="19"/>
                    <a:pt x="817" y="24"/>
                  </a:cubicBezTo>
                  <a:cubicBezTo>
                    <a:pt x="815" y="27"/>
                    <a:pt x="814" y="31"/>
                    <a:pt x="814" y="31"/>
                  </a:cubicBezTo>
                  <a:cubicBezTo>
                    <a:pt x="797" y="46"/>
                    <a:pt x="797" y="46"/>
                    <a:pt x="797" y="46"/>
                  </a:cubicBezTo>
                  <a:cubicBezTo>
                    <a:pt x="781" y="48"/>
                    <a:pt x="781" y="48"/>
                    <a:pt x="781" y="48"/>
                  </a:cubicBezTo>
                  <a:cubicBezTo>
                    <a:pt x="769" y="57"/>
                    <a:pt x="769" y="57"/>
                    <a:pt x="769" y="57"/>
                  </a:cubicBezTo>
                  <a:cubicBezTo>
                    <a:pt x="759" y="58"/>
                    <a:pt x="759" y="58"/>
                    <a:pt x="759" y="58"/>
                  </a:cubicBezTo>
                  <a:cubicBezTo>
                    <a:pt x="734" y="77"/>
                    <a:pt x="734" y="77"/>
                    <a:pt x="734" y="77"/>
                  </a:cubicBezTo>
                  <a:cubicBezTo>
                    <a:pt x="717" y="77"/>
                    <a:pt x="717" y="77"/>
                    <a:pt x="717" y="77"/>
                  </a:cubicBezTo>
                  <a:cubicBezTo>
                    <a:pt x="717" y="77"/>
                    <a:pt x="710" y="73"/>
                    <a:pt x="704" y="66"/>
                  </a:cubicBezTo>
                  <a:cubicBezTo>
                    <a:pt x="697" y="59"/>
                    <a:pt x="700" y="50"/>
                    <a:pt x="700" y="50"/>
                  </a:cubicBezTo>
                  <a:cubicBezTo>
                    <a:pt x="692" y="47"/>
                    <a:pt x="692" y="47"/>
                    <a:pt x="692" y="47"/>
                  </a:cubicBezTo>
                  <a:cubicBezTo>
                    <a:pt x="692" y="47"/>
                    <a:pt x="674" y="68"/>
                    <a:pt x="674" y="77"/>
                  </a:cubicBezTo>
                  <a:cubicBezTo>
                    <a:pt x="673" y="86"/>
                    <a:pt x="666" y="90"/>
                    <a:pt x="657" y="90"/>
                  </a:cubicBezTo>
                  <a:cubicBezTo>
                    <a:pt x="648" y="90"/>
                    <a:pt x="648" y="85"/>
                    <a:pt x="641" y="81"/>
                  </a:cubicBezTo>
                  <a:cubicBezTo>
                    <a:pt x="635" y="77"/>
                    <a:pt x="579" y="151"/>
                    <a:pt x="579" y="151"/>
                  </a:cubicBezTo>
                  <a:cubicBezTo>
                    <a:pt x="560" y="151"/>
                    <a:pt x="560" y="151"/>
                    <a:pt x="560" y="151"/>
                  </a:cubicBezTo>
                  <a:cubicBezTo>
                    <a:pt x="524" y="168"/>
                    <a:pt x="524" y="168"/>
                    <a:pt x="524" y="168"/>
                  </a:cubicBezTo>
                  <a:cubicBezTo>
                    <a:pt x="524" y="168"/>
                    <a:pt x="526" y="180"/>
                    <a:pt x="542" y="184"/>
                  </a:cubicBezTo>
                  <a:cubicBezTo>
                    <a:pt x="558" y="188"/>
                    <a:pt x="557" y="192"/>
                    <a:pt x="557" y="198"/>
                  </a:cubicBezTo>
                  <a:cubicBezTo>
                    <a:pt x="557" y="203"/>
                    <a:pt x="537" y="208"/>
                    <a:pt x="530" y="212"/>
                  </a:cubicBezTo>
                  <a:cubicBezTo>
                    <a:pt x="523" y="216"/>
                    <a:pt x="529" y="218"/>
                    <a:pt x="535" y="226"/>
                  </a:cubicBezTo>
                  <a:cubicBezTo>
                    <a:pt x="541" y="234"/>
                    <a:pt x="547" y="235"/>
                    <a:pt x="548" y="241"/>
                  </a:cubicBezTo>
                  <a:cubicBezTo>
                    <a:pt x="548" y="248"/>
                    <a:pt x="530" y="264"/>
                    <a:pt x="526" y="268"/>
                  </a:cubicBezTo>
                  <a:cubicBezTo>
                    <a:pt x="521" y="272"/>
                    <a:pt x="525" y="274"/>
                    <a:pt x="529" y="283"/>
                  </a:cubicBezTo>
                  <a:cubicBezTo>
                    <a:pt x="534" y="291"/>
                    <a:pt x="527" y="296"/>
                    <a:pt x="520" y="301"/>
                  </a:cubicBezTo>
                  <a:cubicBezTo>
                    <a:pt x="513" y="306"/>
                    <a:pt x="481" y="312"/>
                    <a:pt x="470" y="318"/>
                  </a:cubicBezTo>
                  <a:cubicBezTo>
                    <a:pt x="460" y="323"/>
                    <a:pt x="454" y="324"/>
                    <a:pt x="456" y="348"/>
                  </a:cubicBezTo>
                  <a:cubicBezTo>
                    <a:pt x="459" y="372"/>
                    <a:pt x="462" y="367"/>
                    <a:pt x="462" y="367"/>
                  </a:cubicBezTo>
                  <a:cubicBezTo>
                    <a:pt x="462" y="367"/>
                    <a:pt x="469" y="365"/>
                    <a:pt x="474" y="366"/>
                  </a:cubicBezTo>
                  <a:cubicBezTo>
                    <a:pt x="478" y="367"/>
                    <a:pt x="481" y="373"/>
                    <a:pt x="479" y="376"/>
                  </a:cubicBezTo>
                  <a:cubicBezTo>
                    <a:pt x="478" y="382"/>
                    <a:pt x="478" y="382"/>
                    <a:pt x="478" y="382"/>
                  </a:cubicBezTo>
                  <a:cubicBezTo>
                    <a:pt x="492" y="386"/>
                    <a:pt x="501" y="396"/>
                    <a:pt x="501" y="396"/>
                  </a:cubicBezTo>
                  <a:cubicBezTo>
                    <a:pt x="501" y="396"/>
                    <a:pt x="505" y="417"/>
                    <a:pt x="505" y="424"/>
                  </a:cubicBezTo>
                  <a:cubicBezTo>
                    <a:pt x="504" y="430"/>
                    <a:pt x="496" y="432"/>
                    <a:pt x="496" y="432"/>
                  </a:cubicBezTo>
                  <a:cubicBezTo>
                    <a:pt x="496" y="432"/>
                    <a:pt x="500" y="470"/>
                    <a:pt x="500" y="474"/>
                  </a:cubicBezTo>
                  <a:cubicBezTo>
                    <a:pt x="500" y="477"/>
                    <a:pt x="518" y="471"/>
                    <a:pt x="526" y="468"/>
                  </a:cubicBezTo>
                  <a:cubicBezTo>
                    <a:pt x="535" y="465"/>
                    <a:pt x="542" y="470"/>
                    <a:pt x="540" y="477"/>
                  </a:cubicBezTo>
                  <a:cubicBezTo>
                    <a:pt x="537" y="483"/>
                    <a:pt x="539" y="493"/>
                    <a:pt x="543" y="501"/>
                  </a:cubicBezTo>
                  <a:cubicBezTo>
                    <a:pt x="547" y="508"/>
                    <a:pt x="558" y="502"/>
                    <a:pt x="558" y="509"/>
                  </a:cubicBezTo>
                  <a:cubicBezTo>
                    <a:pt x="560" y="519"/>
                    <a:pt x="547" y="524"/>
                    <a:pt x="547" y="524"/>
                  </a:cubicBezTo>
                  <a:cubicBezTo>
                    <a:pt x="493" y="527"/>
                    <a:pt x="493" y="527"/>
                    <a:pt x="493" y="527"/>
                  </a:cubicBezTo>
                  <a:cubicBezTo>
                    <a:pt x="445" y="524"/>
                    <a:pt x="445" y="524"/>
                    <a:pt x="445" y="524"/>
                  </a:cubicBezTo>
                  <a:cubicBezTo>
                    <a:pt x="419" y="515"/>
                    <a:pt x="419" y="515"/>
                    <a:pt x="419" y="515"/>
                  </a:cubicBezTo>
                  <a:cubicBezTo>
                    <a:pt x="415" y="556"/>
                    <a:pt x="415" y="556"/>
                    <a:pt x="415" y="556"/>
                  </a:cubicBezTo>
                  <a:cubicBezTo>
                    <a:pt x="395" y="561"/>
                    <a:pt x="395" y="561"/>
                    <a:pt x="395" y="561"/>
                  </a:cubicBezTo>
                  <a:cubicBezTo>
                    <a:pt x="391" y="582"/>
                    <a:pt x="391" y="582"/>
                    <a:pt x="391" y="582"/>
                  </a:cubicBezTo>
                  <a:cubicBezTo>
                    <a:pt x="394" y="602"/>
                    <a:pt x="394" y="602"/>
                    <a:pt x="394" y="602"/>
                  </a:cubicBezTo>
                  <a:cubicBezTo>
                    <a:pt x="390" y="611"/>
                    <a:pt x="390" y="611"/>
                    <a:pt x="390" y="611"/>
                  </a:cubicBezTo>
                  <a:cubicBezTo>
                    <a:pt x="388" y="634"/>
                    <a:pt x="388" y="634"/>
                    <a:pt x="388" y="634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409" y="701"/>
                    <a:pt x="411" y="710"/>
                  </a:cubicBezTo>
                  <a:cubicBezTo>
                    <a:pt x="412" y="719"/>
                    <a:pt x="405" y="730"/>
                    <a:pt x="416" y="734"/>
                  </a:cubicBezTo>
                  <a:cubicBezTo>
                    <a:pt x="428" y="738"/>
                    <a:pt x="425" y="764"/>
                    <a:pt x="425" y="764"/>
                  </a:cubicBezTo>
                  <a:cubicBezTo>
                    <a:pt x="425" y="764"/>
                    <a:pt x="419" y="769"/>
                    <a:pt x="410" y="780"/>
                  </a:cubicBezTo>
                  <a:cubicBezTo>
                    <a:pt x="400" y="791"/>
                    <a:pt x="399" y="802"/>
                    <a:pt x="399" y="802"/>
                  </a:cubicBezTo>
                  <a:cubicBezTo>
                    <a:pt x="362" y="803"/>
                    <a:pt x="362" y="803"/>
                    <a:pt x="362" y="803"/>
                  </a:cubicBezTo>
                  <a:cubicBezTo>
                    <a:pt x="362" y="803"/>
                    <a:pt x="363" y="824"/>
                    <a:pt x="351" y="827"/>
                  </a:cubicBezTo>
                  <a:cubicBezTo>
                    <a:pt x="339" y="831"/>
                    <a:pt x="320" y="826"/>
                    <a:pt x="320" y="826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50" y="834"/>
                    <a:pt x="250" y="834"/>
                    <a:pt x="250" y="834"/>
                  </a:cubicBezTo>
                  <a:cubicBezTo>
                    <a:pt x="250" y="834"/>
                    <a:pt x="245" y="840"/>
                    <a:pt x="236" y="841"/>
                  </a:cubicBezTo>
                  <a:cubicBezTo>
                    <a:pt x="227" y="842"/>
                    <a:pt x="220" y="850"/>
                    <a:pt x="220" y="850"/>
                  </a:cubicBezTo>
                  <a:cubicBezTo>
                    <a:pt x="173" y="844"/>
                    <a:pt x="173" y="844"/>
                    <a:pt x="173" y="844"/>
                  </a:cubicBezTo>
                  <a:cubicBezTo>
                    <a:pt x="106" y="843"/>
                    <a:pt x="106" y="843"/>
                    <a:pt x="106" y="843"/>
                  </a:cubicBezTo>
                  <a:cubicBezTo>
                    <a:pt x="72" y="853"/>
                    <a:pt x="72" y="853"/>
                    <a:pt x="72" y="853"/>
                  </a:cubicBezTo>
                  <a:cubicBezTo>
                    <a:pt x="72" y="853"/>
                    <a:pt x="68" y="852"/>
                    <a:pt x="57" y="861"/>
                  </a:cubicBezTo>
                  <a:cubicBezTo>
                    <a:pt x="47" y="870"/>
                    <a:pt x="29" y="875"/>
                    <a:pt x="29" y="875"/>
                  </a:cubicBezTo>
                  <a:cubicBezTo>
                    <a:pt x="29" y="897"/>
                    <a:pt x="29" y="897"/>
                    <a:pt x="29" y="897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3" y="926"/>
                    <a:pt x="3" y="926"/>
                    <a:pt x="3" y="926"/>
                  </a:cubicBezTo>
                  <a:cubicBezTo>
                    <a:pt x="3" y="926"/>
                    <a:pt x="12" y="920"/>
                    <a:pt x="24" y="928"/>
                  </a:cubicBezTo>
                  <a:cubicBezTo>
                    <a:pt x="37" y="936"/>
                    <a:pt x="36" y="938"/>
                    <a:pt x="46" y="937"/>
                  </a:cubicBezTo>
                  <a:cubicBezTo>
                    <a:pt x="56" y="937"/>
                    <a:pt x="62" y="925"/>
                    <a:pt x="62" y="925"/>
                  </a:cubicBezTo>
                  <a:cubicBezTo>
                    <a:pt x="62" y="925"/>
                    <a:pt x="78" y="921"/>
                    <a:pt x="84" y="927"/>
                  </a:cubicBezTo>
                  <a:cubicBezTo>
                    <a:pt x="89" y="933"/>
                    <a:pt x="89" y="944"/>
                    <a:pt x="89" y="944"/>
                  </a:cubicBezTo>
                  <a:cubicBezTo>
                    <a:pt x="100" y="956"/>
                    <a:pt x="100" y="956"/>
                    <a:pt x="100" y="956"/>
                  </a:cubicBezTo>
                  <a:cubicBezTo>
                    <a:pt x="100" y="956"/>
                    <a:pt x="96" y="977"/>
                    <a:pt x="96" y="985"/>
                  </a:cubicBezTo>
                  <a:cubicBezTo>
                    <a:pt x="97" y="994"/>
                    <a:pt x="91" y="998"/>
                    <a:pt x="95" y="1006"/>
                  </a:cubicBezTo>
                  <a:cubicBezTo>
                    <a:pt x="100" y="1014"/>
                    <a:pt x="110" y="1024"/>
                    <a:pt x="110" y="1024"/>
                  </a:cubicBezTo>
                  <a:cubicBezTo>
                    <a:pt x="110" y="1024"/>
                    <a:pt x="99" y="1026"/>
                    <a:pt x="99" y="1039"/>
                  </a:cubicBezTo>
                  <a:cubicBezTo>
                    <a:pt x="99" y="1052"/>
                    <a:pt x="100" y="1059"/>
                    <a:pt x="103" y="1059"/>
                  </a:cubicBezTo>
                  <a:cubicBezTo>
                    <a:pt x="106" y="1059"/>
                    <a:pt x="121" y="1053"/>
                    <a:pt x="129" y="1056"/>
                  </a:cubicBezTo>
                  <a:cubicBezTo>
                    <a:pt x="136" y="1058"/>
                    <a:pt x="148" y="1064"/>
                    <a:pt x="148" y="1064"/>
                  </a:cubicBezTo>
                  <a:cubicBezTo>
                    <a:pt x="190" y="1064"/>
                    <a:pt x="190" y="1064"/>
                    <a:pt x="190" y="1064"/>
                  </a:cubicBezTo>
                  <a:cubicBezTo>
                    <a:pt x="190" y="1064"/>
                    <a:pt x="207" y="1033"/>
                    <a:pt x="214" y="1035"/>
                  </a:cubicBezTo>
                  <a:cubicBezTo>
                    <a:pt x="220" y="1037"/>
                    <a:pt x="232" y="1063"/>
                    <a:pt x="243" y="1064"/>
                  </a:cubicBezTo>
                  <a:cubicBezTo>
                    <a:pt x="253" y="1066"/>
                    <a:pt x="281" y="1065"/>
                    <a:pt x="281" y="1065"/>
                  </a:cubicBezTo>
                  <a:cubicBezTo>
                    <a:pt x="281" y="1065"/>
                    <a:pt x="301" y="1065"/>
                    <a:pt x="302" y="1072"/>
                  </a:cubicBezTo>
                  <a:cubicBezTo>
                    <a:pt x="303" y="1080"/>
                    <a:pt x="303" y="1087"/>
                    <a:pt x="303" y="1087"/>
                  </a:cubicBezTo>
                  <a:cubicBezTo>
                    <a:pt x="304" y="1100"/>
                    <a:pt x="304" y="1100"/>
                    <a:pt x="304" y="1100"/>
                  </a:cubicBezTo>
                  <a:cubicBezTo>
                    <a:pt x="293" y="1113"/>
                    <a:pt x="293" y="1113"/>
                    <a:pt x="293" y="1113"/>
                  </a:cubicBezTo>
                  <a:cubicBezTo>
                    <a:pt x="295" y="1127"/>
                    <a:pt x="295" y="1127"/>
                    <a:pt x="295" y="1127"/>
                  </a:cubicBezTo>
                  <a:cubicBezTo>
                    <a:pt x="314" y="1147"/>
                    <a:pt x="314" y="1147"/>
                    <a:pt x="314" y="1147"/>
                  </a:cubicBezTo>
                  <a:cubicBezTo>
                    <a:pt x="315" y="1166"/>
                    <a:pt x="315" y="1166"/>
                    <a:pt x="315" y="1166"/>
                  </a:cubicBezTo>
                  <a:cubicBezTo>
                    <a:pt x="315" y="1166"/>
                    <a:pt x="299" y="1166"/>
                    <a:pt x="297" y="1174"/>
                  </a:cubicBezTo>
                  <a:cubicBezTo>
                    <a:pt x="294" y="1181"/>
                    <a:pt x="296" y="1200"/>
                    <a:pt x="296" y="1200"/>
                  </a:cubicBezTo>
                  <a:cubicBezTo>
                    <a:pt x="297" y="1228"/>
                    <a:pt x="297" y="1228"/>
                    <a:pt x="297" y="1228"/>
                  </a:cubicBezTo>
                  <a:cubicBezTo>
                    <a:pt x="297" y="1228"/>
                    <a:pt x="297" y="1228"/>
                    <a:pt x="297" y="1228"/>
                  </a:cubicBezTo>
                  <a:cubicBezTo>
                    <a:pt x="297" y="1228"/>
                    <a:pt x="287" y="1237"/>
                    <a:pt x="295" y="1241"/>
                  </a:cubicBezTo>
                  <a:cubicBezTo>
                    <a:pt x="304" y="1244"/>
                    <a:pt x="309" y="1250"/>
                    <a:pt x="309" y="1250"/>
                  </a:cubicBezTo>
                  <a:cubicBezTo>
                    <a:pt x="308" y="1267"/>
                    <a:pt x="308" y="1267"/>
                    <a:pt x="308" y="1267"/>
                  </a:cubicBezTo>
                  <a:cubicBezTo>
                    <a:pt x="308" y="1267"/>
                    <a:pt x="296" y="1298"/>
                    <a:pt x="303" y="1304"/>
                  </a:cubicBezTo>
                  <a:cubicBezTo>
                    <a:pt x="310" y="1309"/>
                    <a:pt x="315" y="1308"/>
                    <a:pt x="315" y="1308"/>
                  </a:cubicBezTo>
                  <a:cubicBezTo>
                    <a:pt x="315" y="1318"/>
                    <a:pt x="315" y="1318"/>
                    <a:pt x="315" y="1318"/>
                  </a:cubicBezTo>
                  <a:cubicBezTo>
                    <a:pt x="315" y="1318"/>
                    <a:pt x="307" y="1318"/>
                    <a:pt x="305" y="1322"/>
                  </a:cubicBezTo>
                  <a:cubicBezTo>
                    <a:pt x="303" y="1326"/>
                    <a:pt x="302" y="1328"/>
                    <a:pt x="302" y="1328"/>
                  </a:cubicBezTo>
                  <a:cubicBezTo>
                    <a:pt x="302" y="1328"/>
                    <a:pt x="293" y="1326"/>
                    <a:pt x="291" y="1330"/>
                  </a:cubicBezTo>
                  <a:cubicBezTo>
                    <a:pt x="288" y="1335"/>
                    <a:pt x="284" y="1343"/>
                    <a:pt x="287" y="1346"/>
                  </a:cubicBezTo>
                  <a:cubicBezTo>
                    <a:pt x="289" y="1349"/>
                    <a:pt x="292" y="1358"/>
                    <a:pt x="308" y="1359"/>
                  </a:cubicBezTo>
                  <a:cubicBezTo>
                    <a:pt x="323" y="1361"/>
                    <a:pt x="314" y="1374"/>
                    <a:pt x="314" y="1374"/>
                  </a:cubicBezTo>
                  <a:cubicBezTo>
                    <a:pt x="314" y="1374"/>
                    <a:pt x="318" y="1387"/>
                    <a:pt x="327" y="1388"/>
                  </a:cubicBezTo>
                  <a:cubicBezTo>
                    <a:pt x="337" y="1390"/>
                    <a:pt x="334" y="1392"/>
                    <a:pt x="334" y="1392"/>
                  </a:cubicBezTo>
                  <a:cubicBezTo>
                    <a:pt x="331" y="1435"/>
                    <a:pt x="331" y="1435"/>
                    <a:pt x="331" y="1435"/>
                  </a:cubicBezTo>
                  <a:cubicBezTo>
                    <a:pt x="331" y="1435"/>
                    <a:pt x="337" y="1441"/>
                    <a:pt x="332" y="1443"/>
                  </a:cubicBezTo>
                  <a:cubicBezTo>
                    <a:pt x="326" y="1445"/>
                    <a:pt x="323" y="1444"/>
                    <a:pt x="318" y="1448"/>
                  </a:cubicBezTo>
                  <a:cubicBezTo>
                    <a:pt x="314" y="1452"/>
                    <a:pt x="312" y="1456"/>
                    <a:pt x="312" y="1456"/>
                  </a:cubicBezTo>
                  <a:cubicBezTo>
                    <a:pt x="312" y="1456"/>
                    <a:pt x="309" y="1456"/>
                    <a:pt x="305" y="1459"/>
                  </a:cubicBezTo>
                  <a:cubicBezTo>
                    <a:pt x="302" y="1463"/>
                    <a:pt x="302" y="1465"/>
                    <a:pt x="302" y="1465"/>
                  </a:cubicBezTo>
                  <a:cubicBezTo>
                    <a:pt x="302" y="1465"/>
                    <a:pt x="295" y="1461"/>
                    <a:pt x="290" y="1472"/>
                  </a:cubicBezTo>
                  <a:cubicBezTo>
                    <a:pt x="285" y="1482"/>
                    <a:pt x="274" y="1500"/>
                    <a:pt x="279" y="1512"/>
                  </a:cubicBezTo>
                  <a:cubicBezTo>
                    <a:pt x="284" y="1523"/>
                    <a:pt x="293" y="1518"/>
                    <a:pt x="297" y="1514"/>
                  </a:cubicBezTo>
                  <a:cubicBezTo>
                    <a:pt x="302" y="1511"/>
                    <a:pt x="314" y="1490"/>
                    <a:pt x="330" y="1492"/>
                  </a:cubicBezTo>
                  <a:cubicBezTo>
                    <a:pt x="346" y="1495"/>
                    <a:pt x="352" y="1512"/>
                    <a:pt x="367" y="1510"/>
                  </a:cubicBezTo>
                  <a:cubicBezTo>
                    <a:pt x="383" y="1509"/>
                    <a:pt x="389" y="1503"/>
                    <a:pt x="393" y="1489"/>
                  </a:cubicBezTo>
                  <a:cubicBezTo>
                    <a:pt x="397" y="1476"/>
                    <a:pt x="418" y="1477"/>
                    <a:pt x="425" y="1472"/>
                  </a:cubicBezTo>
                  <a:cubicBezTo>
                    <a:pt x="432" y="1468"/>
                    <a:pt x="447" y="1462"/>
                    <a:pt x="457" y="1464"/>
                  </a:cubicBezTo>
                  <a:cubicBezTo>
                    <a:pt x="468" y="1465"/>
                    <a:pt x="474" y="1472"/>
                    <a:pt x="484" y="1469"/>
                  </a:cubicBezTo>
                  <a:cubicBezTo>
                    <a:pt x="493" y="1466"/>
                    <a:pt x="493" y="1462"/>
                    <a:pt x="498" y="1465"/>
                  </a:cubicBezTo>
                  <a:cubicBezTo>
                    <a:pt x="502" y="1468"/>
                    <a:pt x="514" y="1476"/>
                    <a:pt x="514" y="1476"/>
                  </a:cubicBezTo>
                  <a:cubicBezTo>
                    <a:pt x="515" y="1497"/>
                    <a:pt x="515" y="1497"/>
                    <a:pt x="515" y="1497"/>
                  </a:cubicBezTo>
                  <a:cubicBezTo>
                    <a:pt x="515" y="1497"/>
                    <a:pt x="536" y="1498"/>
                    <a:pt x="541" y="1507"/>
                  </a:cubicBezTo>
                  <a:cubicBezTo>
                    <a:pt x="545" y="1516"/>
                    <a:pt x="545" y="1525"/>
                    <a:pt x="545" y="1525"/>
                  </a:cubicBezTo>
                  <a:cubicBezTo>
                    <a:pt x="545" y="1525"/>
                    <a:pt x="530" y="1539"/>
                    <a:pt x="529" y="1552"/>
                  </a:cubicBezTo>
                  <a:cubicBezTo>
                    <a:pt x="527" y="1565"/>
                    <a:pt x="525" y="1626"/>
                    <a:pt x="525" y="1626"/>
                  </a:cubicBezTo>
                  <a:cubicBezTo>
                    <a:pt x="525" y="1626"/>
                    <a:pt x="529" y="1628"/>
                    <a:pt x="551" y="1628"/>
                  </a:cubicBezTo>
                  <a:cubicBezTo>
                    <a:pt x="573" y="1628"/>
                    <a:pt x="576" y="1624"/>
                    <a:pt x="584" y="1628"/>
                  </a:cubicBezTo>
                  <a:cubicBezTo>
                    <a:pt x="592" y="1631"/>
                    <a:pt x="591" y="1638"/>
                    <a:pt x="610" y="1639"/>
                  </a:cubicBezTo>
                  <a:cubicBezTo>
                    <a:pt x="629" y="1640"/>
                    <a:pt x="626" y="1634"/>
                    <a:pt x="644" y="1629"/>
                  </a:cubicBezTo>
                  <a:cubicBezTo>
                    <a:pt x="661" y="1623"/>
                    <a:pt x="697" y="1617"/>
                    <a:pt x="697" y="1617"/>
                  </a:cubicBezTo>
                  <a:cubicBezTo>
                    <a:pt x="697" y="1617"/>
                    <a:pt x="708" y="1627"/>
                    <a:pt x="716" y="1649"/>
                  </a:cubicBezTo>
                  <a:cubicBezTo>
                    <a:pt x="724" y="1672"/>
                    <a:pt x="712" y="1680"/>
                    <a:pt x="733" y="1688"/>
                  </a:cubicBezTo>
                  <a:cubicBezTo>
                    <a:pt x="754" y="1697"/>
                    <a:pt x="765" y="1699"/>
                    <a:pt x="765" y="1699"/>
                  </a:cubicBezTo>
                  <a:cubicBezTo>
                    <a:pt x="765" y="1699"/>
                    <a:pt x="776" y="1711"/>
                    <a:pt x="785" y="1722"/>
                  </a:cubicBezTo>
                  <a:cubicBezTo>
                    <a:pt x="795" y="1733"/>
                    <a:pt x="800" y="1742"/>
                    <a:pt x="800" y="1756"/>
                  </a:cubicBezTo>
                  <a:cubicBezTo>
                    <a:pt x="800" y="1769"/>
                    <a:pt x="794" y="1774"/>
                    <a:pt x="794" y="1774"/>
                  </a:cubicBezTo>
                  <a:cubicBezTo>
                    <a:pt x="796" y="1806"/>
                    <a:pt x="796" y="1806"/>
                    <a:pt x="796" y="1806"/>
                  </a:cubicBezTo>
                  <a:cubicBezTo>
                    <a:pt x="811" y="1821"/>
                    <a:pt x="811" y="1821"/>
                    <a:pt x="811" y="1821"/>
                  </a:cubicBezTo>
                  <a:cubicBezTo>
                    <a:pt x="811" y="1821"/>
                    <a:pt x="858" y="1804"/>
                    <a:pt x="905" y="1804"/>
                  </a:cubicBezTo>
                  <a:cubicBezTo>
                    <a:pt x="934" y="1805"/>
                    <a:pt x="939" y="1802"/>
                    <a:pt x="939" y="1802"/>
                  </a:cubicBezTo>
                  <a:cubicBezTo>
                    <a:pt x="939" y="1802"/>
                    <a:pt x="965" y="1763"/>
                    <a:pt x="979" y="1755"/>
                  </a:cubicBezTo>
                  <a:cubicBezTo>
                    <a:pt x="993" y="1746"/>
                    <a:pt x="1000" y="1742"/>
                    <a:pt x="1008" y="1725"/>
                  </a:cubicBezTo>
                  <a:cubicBezTo>
                    <a:pt x="1017" y="1708"/>
                    <a:pt x="1044" y="1687"/>
                    <a:pt x="1044" y="1687"/>
                  </a:cubicBezTo>
                  <a:cubicBezTo>
                    <a:pt x="1044" y="1687"/>
                    <a:pt x="1047" y="1654"/>
                    <a:pt x="1065" y="1649"/>
                  </a:cubicBezTo>
                  <a:cubicBezTo>
                    <a:pt x="1082" y="1644"/>
                    <a:pt x="1090" y="1652"/>
                    <a:pt x="1090" y="1652"/>
                  </a:cubicBezTo>
                  <a:cubicBezTo>
                    <a:pt x="1103" y="1632"/>
                    <a:pt x="1103" y="1632"/>
                    <a:pt x="1103" y="1632"/>
                  </a:cubicBezTo>
                  <a:cubicBezTo>
                    <a:pt x="1103" y="1632"/>
                    <a:pt x="1089" y="1622"/>
                    <a:pt x="1117" y="1612"/>
                  </a:cubicBezTo>
                  <a:cubicBezTo>
                    <a:pt x="1142" y="1603"/>
                    <a:pt x="1154" y="1588"/>
                    <a:pt x="1156" y="1585"/>
                  </a:cubicBezTo>
                  <a:cubicBezTo>
                    <a:pt x="1156" y="1585"/>
                    <a:pt x="1156" y="1585"/>
                    <a:pt x="1156" y="1585"/>
                  </a:cubicBezTo>
                  <a:cubicBezTo>
                    <a:pt x="1239" y="1534"/>
                    <a:pt x="1239" y="1534"/>
                    <a:pt x="1239" y="1534"/>
                  </a:cubicBezTo>
                  <a:cubicBezTo>
                    <a:pt x="1247" y="1538"/>
                    <a:pt x="1247" y="1538"/>
                    <a:pt x="1247" y="1538"/>
                  </a:cubicBezTo>
                  <a:cubicBezTo>
                    <a:pt x="1302" y="1516"/>
                    <a:pt x="1302" y="1516"/>
                    <a:pt x="1302" y="1516"/>
                  </a:cubicBezTo>
                  <a:cubicBezTo>
                    <a:pt x="1302" y="1516"/>
                    <a:pt x="1314" y="1511"/>
                    <a:pt x="1319" y="1513"/>
                  </a:cubicBezTo>
                  <a:cubicBezTo>
                    <a:pt x="1325" y="1514"/>
                    <a:pt x="1329" y="1517"/>
                    <a:pt x="1329" y="1517"/>
                  </a:cubicBezTo>
                  <a:cubicBezTo>
                    <a:pt x="1362" y="1506"/>
                    <a:pt x="1362" y="1506"/>
                    <a:pt x="1362" y="1506"/>
                  </a:cubicBezTo>
                  <a:cubicBezTo>
                    <a:pt x="1362" y="1506"/>
                    <a:pt x="1362" y="1498"/>
                    <a:pt x="1374" y="1497"/>
                  </a:cubicBezTo>
                  <a:cubicBezTo>
                    <a:pt x="1386" y="1496"/>
                    <a:pt x="1421" y="1484"/>
                    <a:pt x="1466" y="1475"/>
                  </a:cubicBezTo>
                  <a:cubicBezTo>
                    <a:pt x="1512" y="1467"/>
                    <a:pt x="1618" y="1458"/>
                    <a:pt x="1618" y="1458"/>
                  </a:cubicBezTo>
                  <a:cubicBezTo>
                    <a:pt x="1619" y="1452"/>
                    <a:pt x="1619" y="1452"/>
                    <a:pt x="1619" y="1452"/>
                  </a:cubicBezTo>
                  <a:cubicBezTo>
                    <a:pt x="1680" y="1453"/>
                    <a:pt x="1680" y="1453"/>
                    <a:pt x="1680" y="1453"/>
                  </a:cubicBezTo>
                  <a:cubicBezTo>
                    <a:pt x="1726" y="1455"/>
                    <a:pt x="1726" y="1455"/>
                    <a:pt x="1726" y="1455"/>
                  </a:cubicBezTo>
                  <a:cubicBezTo>
                    <a:pt x="1747" y="1445"/>
                    <a:pt x="1747" y="1445"/>
                    <a:pt x="1747" y="1445"/>
                  </a:cubicBezTo>
                  <a:cubicBezTo>
                    <a:pt x="1747" y="1445"/>
                    <a:pt x="1771" y="1432"/>
                    <a:pt x="1790" y="1431"/>
                  </a:cubicBezTo>
                  <a:cubicBezTo>
                    <a:pt x="1808" y="1430"/>
                    <a:pt x="1824" y="1430"/>
                    <a:pt x="1824" y="1430"/>
                  </a:cubicBezTo>
                  <a:cubicBezTo>
                    <a:pt x="1824" y="1430"/>
                    <a:pt x="1830" y="1421"/>
                    <a:pt x="1842" y="1421"/>
                  </a:cubicBezTo>
                  <a:cubicBezTo>
                    <a:pt x="1853" y="1422"/>
                    <a:pt x="1861" y="1426"/>
                    <a:pt x="1861" y="1426"/>
                  </a:cubicBezTo>
                  <a:cubicBezTo>
                    <a:pt x="1913" y="1426"/>
                    <a:pt x="1913" y="1426"/>
                    <a:pt x="1913" y="1426"/>
                  </a:cubicBezTo>
                  <a:cubicBezTo>
                    <a:pt x="1913" y="1426"/>
                    <a:pt x="1929" y="1416"/>
                    <a:pt x="1935" y="1404"/>
                  </a:cubicBezTo>
                  <a:cubicBezTo>
                    <a:pt x="1985" y="1406"/>
                    <a:pt x="1985" y="1406"/>
                    <a:pt x="1985" y="1406"/>
                  </a:cubicBezTo>
                  <a:cubicBezTo>
                    <a:pt x="1985" y="1406"/>
                    <a:pt x="2019" y="1358"/>
                    <a:pt x="2026" y="1345"/>
                  </a:cubicBezTo>
                  <a:cubicBezTo>
                    <a:pt x="2033" y="1331"/>
                    <a:pt x="2042" y="1292"/>
                    <a:pt x="2042" y="1264"/>
                  </a:cubicBezTo>
                  <a:cubicBezTo>
                    <a:pt x="2042" y="1236"/>
                    <a:pt x="2028" y="1178"/>
                    <a:pt x="2028" y="1175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Freeform 5">
            <a:extLst>
              <a:ext uri="{FF2B5EF4-FFF2-40B4-BE49-F238E27FC236}">
                <a16:creationId xmlns:a16="http://schemas.microsoft.com/office/drawing/2014/main" id="{082CD5FF-9878-4421-A6D1-9AE0FC192CF9}"/>
              </a:ext>
            </a:extLst>
          </p:cNvPr>
          <p:cNvSpPr>
            <a:spLocks/>
          </p:cNvSpPr>
          <p:nvPr/>
        </p:nvSpPr>
        <p:spPr bwMode="auto">
          <a:xfrm>
            <a:off x="7616234" y="2930298"/>
            <a:ext cx="1317624" cy="1284551"/>
          </a:xfrm>
          <a:custGeom>
            <a:avLst/>
            <a:gdLst>
              <a:gd name="T0" fmla="*/ 1164 w 1235"/>
              <a:gd name="T1" fmla="*/ 212 h 1204"/>
              <a:gd name="T2" fmla="*/ 1214 w 1235"/>
              <a:gd name="T3" fmla="*/ 248 h 1204"/>
              <a:gd name="T4" fmla="*/ 1218 w 1235"/>
              <a:gd name="T5" fmla="*/ 399 h 1204"/>
              <a:gd name="T6" fmla="*/ 1135 w 1235"/>
              <a:gd name="T7" fmla="*/ 404 h 1204"/>
              <a:gd name="T8" fmla="*/ 1024 w 1235"/>
              <a:gd name="T9" fmla="*/ 502 h 1204"/>
              <a:gd name="T10" fmla="*/ 963 w 1235"/>
              <a:gd name="T11" fmla="*/ 492 h 1204"/>
              <a:gd name="T12" fmla="*/ 874 w 1235"/>
              <a:gd name="T13" fmla="*/ 502 h 1204"/>
              <a:gd name="T14" fmla="*/ 833 w 1235"/>
              <a:gd name="T15" fmla="*/ 523 h 1204"/>
              <a:gd name="T16" fmla="*/ 819 w 1235"/>
              <a:gd name="T17" fmla="*/ 579 h 1204"/>
              <a:gd name="T18" fmla="*/ 807 w 1235"/>
              <a:gd name="T19" fmla="*/ 686 h 1204"/>
              <a:gd name="T20" fmla="*/ 795 w 1235"/>
              <a:gd name="T21" fmla="*/ 722 h 1204"/>
              <a:gd name="T22" fmla="*/ 835 w 1235"/>
              <a:gd name="T23" fmla="*/ 700 h 1204"/>
              <a:gd name="T24" fmla="*/ 866 w 1235"/>
              <a:gd name="T25" fmla="*/ 743 h 1204"/>
              <a:gd name="T26" fmla="*/ 900 w 1235"/>
              <a:gd name="T27" fmla="*/ 772 h 1204"/>
              <a:gd name="T28" fmla="*/ 910 w 1235"/>
              <a:gd name="T29" fmla="*/ 848 h 1204"/>
              <a:gd name="T30" fmla="*/ 958 w 1235"/>
              <a:gd name="T31" fmla="*/ 848 h 1204"/>
              <a:gd name="T32" fmla="*/ 993 w 1235"/>
              <a:gd name="T33" fmla="*/ 923 h 1204"/>
              <a:gd name="T34" fmla="*/ 1006 w 1235"/>
              <a:gd name="T35" fmla="*/ 1030 h 1204"/>
              <a:gd name="T36" fmla="*/ 1012 w 1235"/>
              <a:gd name="T37" fmla="*/ 1071 h 1204"/>
              <a:gd name="T38" fmla="*/ 969 w 1235"/>
              <a:gd name="T39" fmla="*/ 1135 h 1204"/>
              <a:gd name="T40" fmla="*/ 931 w 1235"/>
              <a:gd name="T41" fmla="*/ 1202 h 1204"/>
              <a:gd name="T42" fmla="*/ 862 w 1235"/>
              <a:gd name="T43" fmla="*/ 1181 h 1204"/>
              <a:gd name="T44" fmla="*/ 860 w 1235"/>
              <a:gd name="T45" fmla="*/ 1106 h 1204"/>
              <a:gd name="T46" fmla="*/ 843 w 1235"/>
              <a:gd name="T47" fmla="*/ 1150 h 1204"/>
              <a:gd name="T48" fmla="*/ 828 w 1235"/>
              <a:gd name="T49" fmla="*/ 1080 h 1204"/>
              <a:gd name="T50" fmla="*/ 773 w 1235"/>
              <a:gd name="T51" fmla="*/ 1020 h 1204"/>
              <a:gd name="T52" fmla="*/ 732 w 1235"/>
              <a:gd name="T53" fmla="*/ 935 h 1204"/>
              <a:gd name="T54" fmla="*/ 644 w 1235"/>
              <a:gd name="T55" fmla="*/ 954 h 1204"/>
              <a:gd name="T56" fmla="*/ 612 w 1235"/>
              <a:gd name="T57" fmla="*/ 892 h 1204"/>
              <a:gd name="T58" fmla="*/ 546 w 1235"/>
              <a:gd name="T59" fmla="*/ 892 h 1204"/>
              <a:gd name="T60" fmla="*/ 534 w 1235"/>
              <a:gd name="T61" fmla="*/ 966 h 1204"/>
              <a:gd name="T62" fmla="*/ 460 w 1235"/>
              <a:gd name="T63" fmla="*/ 990 h 1204"/>
              <a:gd name="T64" fmla="*/ 383 w 1235"/>
              <a:gd name="T65" fmla="*/ 1027 h 1204"/>
              <a:gd name="T66" fmla="*/ 354 w 1235"/>
              <a:gd name="T67" fmla="*/ 1063 h 1204"/>
              <a:gd name="T68" fmla="*/ 320 w 1235"/>
              <a:gd name="T69" fmla="*/ 1095 h 1204"/>
              <a:gd name="T70" fmla="*/ 313 w 1235"/>
              <a:gd name="T71" fmla="*/ 1032 h 1204"/>
              <a:gd name="T72" fmla="*/ 308 w 1235"/>
              <a:gd name="T73" fmla="*/ 1056 h 1204"/>
              <a:gd name="T74" fmla="*/ 284 w 1235"/>
              <a:gd name="T75" fmla="*/ 1070 h 1204"/>
              <a:gd name="T76" fmla="*/ 193 w 1235"/>
              <a:gd name="T77" fmla="*/ 963 h 1204"/>
              <a:gd name="T78" fmla="*/ 103 w 1235"/>
              <a:gd name="T79" fmla="*/ 934 h 1204"/>
              <a:gd name="T80" fmla="*/ 48 w 1235"/>
              <a:gd name="T81" fmla="*/ 841 h 1204"/>
              <a:gd name="T82" fmla="*/ 7 w 1235"/>
              <a:gd name="T83" fmla="*/ 779 h 1204"/>
              <a:gd name="T84" fmla="*/ 81 w 1235"/>
              <a:gd name="T85" fmla="*/ 690 h 1204"/>
              <a:gd name="T86" fmla="*/ 103 w 1235"/>
              <a:gd name="T87" fmla="*/ 617 h 1204"/>
              <a:gd name="T88" fmla="*/ 117 w 1235"/>
              <a:gd name="T89" fmla="*/ 562 h 1204"/>
              <a:gd name="T90" fmla="*/ 208 w 1235"/>
              <a:gd name="T91" fmla="*/ 549 h 1204"/>
              <a:gd name="T92" fmla="*/ 337 w 1235"/>
              <a:gd name="T93" fmla="*/ 564 h 1204"/>
              <a:gd name="T94" fmla="*/ 419 w 1235"/>
              <a:gd name="T95" fmla="*/ 633 h 1204"/>
              <a:gd name="T96" fmla="*/ 534 w 1235"/>
              <a:gd name="T97" fmla="*/ 512 h 1204"/>
              <a:gd name="T98" fmla="*/ 596 w 1235"/>
              <a:gd name="T99" fmla="*/ 404 h 1204"/>
              <a:gd name="T100" fmla="*/ 651 w 1235"/>
              <a:gd name="T101" fmla="*/ 423 h 1204"/>
              <a:gd name="T102" fmla="*/ 690 w 1235"/>
              <a:gd name="T103" fmla="*/ 349 h 1204"/>
              <a:gd name="T104" fmla="*/ 696 w 1235"/>
              <a:gd name="T105" fmla="*/ 291 h 1204"/>
              <a:gd name="T106" fmla="*/ 744 w 1235"/>
              <a:gd name="T107" fmla="*/ 208 h 1204"/>
              <a:gd name="T108" fmla="*/ 824 w 1235"/>
              <a:gd name="T109" fmla="*/ 155 h 1204"/>
              <a:gd name="T110" fmla="*/ 776 w 1235"/>
              <a:gd name="T111" fmla="*/ 96 h 1204"/>
              <a:gd name="T112" fmla="*/ 788 w 1235"/>
              <a:gd name="T113" fmla="*/ 69 h 1204"/>
              <a:gd name="T114" fmla="*/ 814 w 1235"/>
              <a:gd name="T115" fmla="*/ 5 h 1204"/>
              <a:gd name="T116" fmla="*/ 994 w 1235"/>
              <a:gd name="T117" fmla="*/ 120 h 1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35" h="1204">
                <a:moveTo>
                  <a:pt x="1058" y="150"/>
                </a:moveTo>
                <a:lnTo>
                  <a:pt x="1084" y="148"/>
                </a:lnTo>
                <a:lnTo>
                  <a:pt x="1085" y="150"/>
                </a:lnTo>
                <a:lnTo>
                  <a:pt x="1087" y="151"/>
                </a:lnTo>
                <a:lnTo>
                  <a:pt x="1111" y="155"/>
                </a:lnTo>
                <a:lnTo>
                  <a:pt x="1115" y="158"/>
                </a:lnTo>
                <a:lnTo>
                  <a:pt x="1118" y="162"/>
                </a:lnTo>
                <a:lnTo>
                  <a:pt x="1125" y="186"/>
                </a:lnTo>
                <a:lnTo>
                  <a:pt x="1125" y="206"/>
                </a:lnTo>
                <a:lnTo>
                  <a:pt x="1142" y="206"/>
                </a:lnTo>
                <a:lnTo>
                  <a:pt x="1164" y="212"/>
                </a:lnTo>
                <a:lnTo>
                  <a:pt x="1176" y="208"/>
                </a:lnTo>
                <a:lnTo>
                  <a:pt x="1178" y="208"/>
                </a:lnTo>
                <a:lnTo>
                  <a:pt x="1181" y="212"/>
                </a:lnTo>
                <a:lnTo>
                  <a:pt x="1171" y="222"/>
                </a:lnTo>
                <a:lnTo>
                  <a:pt x="1171" y="225"/>
                </a:lnTo>
                <a:lnTo>
                  <a:pt x="1175" y="225"/>
                </a:lnTo>
                <a:lnTo>
                  <a:pt x="1187" y="227"/>
                </a:lnTo>
                <a:lnTo>
                  <a:pt x="1190" y="230"/>
                </a:lnTo>
                <a:lnTo>
                  <a:pt x="1199" y="241"/>
                </a:lnTo>
                <a:lnTo>
                  <a:pt x="1204" y="244"/>
                </a:lnTo>
                <a:lnTo>
                  <a:pt x="1214" y="248"/>
                </a:lnTo>
                <a:lnTo>
                  <a:pt x="1221" y="253"/>
                </a:lnTo>
                <a:lnTo>
                  <a:pt x="1226" y="273"/>
                </a:lnTo>
                <a:lnTo>
                  <a:pt x="1228" y="289"/>
                </a:lnTo>
                <a:lnTo>
                  <a:pt x="1235" y="311"/>
                </a:lnTo>
                <a:lnTo>
                  <a:pt x="1235" y="320"/>
                </a:lnTo>
                <a:lnTo>
                  <a:pt x="1221" y="330"/>
                </a:lnTo>
                <a:lnTo>
                  <a:pt x="1218" y="339"/>
                </a:lnTo>
                <a:lnTo>
                  <a:pt x="1218" y="347"/>
                </a:lnTo>
                <a:lnTo>
                  <a:pt x="1223" y="378"/>
                </a:lnTo>
                <a:lnTo>
                  <a:pt x="1223" y="385"/>
                </a:lnTo>
                <a:lnTo>
                  <a:pt x="1218" y="399"/>
                </a:lnTo>
                <a:lnTo>
                  <a:pt x="1211" y="414"/>
                </a:lnTo>
                <a:lnTo>
                  <a:pt x="1209" y="416"/>
                </a:lnTo>
                <a:lnTo>
                  <a:pt x="1207" y="416"/>
                </a:lnTo>
                <a:lnTo>
                  <a:pt x="1200" y="411"/>
                </a:lnTo>
                <a:lnTo>
                  <a:pt x="1199" y="408"/>
                </a:lnTo>
                <a:lnTo>
                  <a:pt x="1197" y="401"/>
                </a:lnTo>
                <a:lnTo>
                  <a:pt x="1195" y="397"/>
                </a:lnTo>
                <a:lnTo>
                  <a:pt x="1181" y="397"/>
                </a:lnTo>
                <a:lnTo>
                  <a:pt x="1171" y="394"/>
                </a:lnTo>
                <a:lnTo>
                  <a:pt x="1157" y="394"/>
                </a:lnTo>
                <a:lnTo>
                  <a:pt x="1135" y="404"/>
                </a:lnTo>
                <a:lnTo>
                  <a:pt x="1106" y="430"/>
                </a:lnTo>
                <a:lnTo>
                  <a:pt x="1099" y="437"/>
                </a:lnTo>
                <a:lnTo>
                  <a:pt x="1091" y="454"/>
                </a:lnTo>
                <a:lnTo>
                  <a:pt x="1087" y="463"/>
                </a:lnTo>
                <a:lnTo>
                  <a:pt x="1080" y="457"/>
                </a:lnTo>
                <a:lnTo>
                  <a:pt x="1072" y="457"/>
                </a:lnTo>
                <a:lnTo>
                  <a:pt x="1068" y="459"/>
                </a:lnTo>
                <a:lnTo>
                  <a:pt x="1044" y="485"/>
                </a:lnTo>
                <a:lnTo>
                  <a:pt x="1030" y="507"/>
                </a:lnTo>
                <a:lnTo>
                  <a:pt x="1027" y="506"/>
                </a:lnTo>
                <a:lnTo>
                  <a:pt x="1024" y="502"/>
                </a:lnTo>
                <a:lnTo>
                  <a:pt x="1027" y="487"/>
                </a:lnTo>
                <a:lnTo>
                  <a:pt x="1020" y="476"/>
                </a:lnTo>
                <a:lnTo>
                  <a:pt x="1018" y="468"/>
                </a:lnTo>
                <a:lnTo>
                  <a:pt x="1017" y="464"/>
                </a:lnTo>
                <a:lnTo>
                  <a:pt x="1010" y="469"/>
                </a:lnTo>
                <a:lnTo>
                  <a:pt x="984" y="492"/>
                </a:lnTo>
                <a:lnTo>
                  <a:pt x="981" y="495"/>
                </a:lnTo>
                <a:lnTo>
                  <a:pt x="975" y="497"/>
                </a:lnTo>
                <a:lnTo>
                  <a:pt x="969" y="495"/>
                </a:lnTo>
                <a:lnTo>
                  <a:pt x="965" y="494"/>
                </a:lnTo>
                <a:lnTo>
                  <a:pt x="963" y="492"/>
                </a:lnTo>
                <a:lnTo>
                  <a:pt x="962" y="480"/>
                </a:lnTo>
                <a:lnTo>
                  <a:pt x="969" y="468"/>
                </a:lnTo>
                <a:lnTo>
                  <a:pt x="969" y="464"/>
                </a:lnTo>
                <a:lnTo>
                  <a:pt x="965" y="463"/>
                </a:lnTo>
                <a:lnTo>
                  <a:pt x="960" y="461"/>
                </a:lnTo>
                <a:lnTo>
                  <a:pt x="951" y="461"/>
                </a:lnTo>
                <a:lnTo>
                  <a:pt x="939" y="463"/>
                </a:lnTo>
                <a:lnTo>
                  <a:pt x="900" y="497"/>
                </a:lnTo>
                <a:lnTo>
                  <a:pt x="891" y="500"/>
                </a:lnTo>
                <a:lnTo>
                  <a:pt x="886" y="499"/>
                </a:lnTo>
                <a:lnTo>
                  <a:pt x="874" y="502"/>
                </a:lnTo>
                <a:lnTo>
                  <a:pt x="871" y="504"/>
                </a:lnTo>
                <a:lnTo>
                  <a:pt x="869" y="502"/>
                </a:lnTo>
                <a:lnTo>
                  <a:pt x="867" y="494"/>
                </a:lnTo>
                <a:lnTo>
                  <a:pt x="864" y="488"/>
                </a:lnTo>
                <a:lnTo>
                  <a:pt x="860" y="485"/>
                </a:lnTo>
                <a:lnTo>
                  <a:pt x="855" y="483"/>
                </a:lnTo>
                <a:lnTo>
                  <a:pt x="852" y="487"/>
                </a:lnTo>
                <a:lnTo>
                  <a:pt x="848" y="492"/>
                </a:lnTo>
                <a:lnTo>
                  <a:pt x="838" y="514"/>
                </a:lnTo>
                <a:lnTo>
                  <a:pt x="836" y="521"/>
                </a:lnTo>
                <a:lnTo>
                  <a:pt x="833" y="523"/>
                </a:lnTo>
                <a:lnTo>
                  <a:pt x="830" y="523"/>
                </a:lnTo>
                <a:lnTo>
                  <a:pt x="821" y="516"/>
                </a:lnTo>
                <a:lnTo>
                  <a:pt x="819" y="514"/>
                </a:lnTo>
                <a:lnTo>
                  <a:pt x="802" y="507"/>
                </a:lnTo>
                <a:lnTo>
                  <a:pt x="799" y="507"/>
                </a:lnTo>
                <a:lnTo>
                  <a:pt x="797" y="512"/>
                </a:lnTo>
                <a:lnTo>
                  <a:pt x="788" y="545"/>
                </a:lnTo>
                <a:lnTo>
                  <a:pt x="788" y="550"/>
                </a:lnTo>
                <a:lnTo>
                  <a:pt x="809" y="564"/>
                </a:lnTo>
                <a:lnTo>
                  <a:pt x="816" y="573"/>
                </a:lnTo>
                <a:lnTo>
                  <a:pt x="819" y="579"/>
                </a:lnTo>
                <a:lnTo>
                  <a:pt x="821" y="592"/>
                </a:lnTo>
                <a:lnTo>
                  <a:pt x="821" y="609"/>
                </a:lnTo>
                <a:lnTo>
                  <a:pt x="819" y="622"/>
                </a:lnTo>
                <a:lnTo>
                  <a:pt x="816" y="629"/>
                </a:lnTo>
                <a:lnTo>
                  <a:pt x="812" y="640"/>
                </a:lnTo>
                <a:lnTo>
                  <a:pt x="816" y="645"/>
                </a:lnTo>
                <a:lnTo>
                  <a:pt x="814" y="684"/>
                </a:lnTo>
                <a:lnTo>
                  <a:pt x="814" y="691"/>
                </a:lnTo>
                <a:lnTo>
                  <a:pt x="812" y="691"/>
                </a:lnTo>
                <a:lnTo>
                  <a:pt x="811" y="686"/>
                </a:lnTo>
                <a:lnTo>
                  <a:pt x="807" y="686"/>
                </a:lnTo>
                <a:lnTo>
                  <a:pt x="806" y="688"/>
                </a:lnTo>
                <a:lnTo>
                  <a:pt x="804" y="693"/>
                </a:lnTo>
                <a:lnTo>
                  <a:pt x="802" y="696"/>
                </a:lnTo>
                <a:lnTo>
                  <a:pt x="785" y="695"/>
                </a:lnTo>
                <a:lnTo>
                  <a:pt x="781" y="698"/>
                </a:lnTo>
                <a:lnTo>
                  <a:pt x="780" y="703"/>
                </a:lnTo>
                <a:lnTo>
                  <a:pt x="780" y="707"/>
                </a:lnTo>
                <a:lnTo>
                  <a:pt x="783" y="712"/>
                </a:lnTo>
                <a:lnTo>
                  <a:pt x="787" y="708"/>
                </a:lnTo>
                <a:lnTo>
                  <a:pt x="792" y="719"/>
                </a:lnTo>
                <a:lnTo>
                  <a:pt x="795" y="722"/>
                </a:lnTo>
                <a:lnTo>
                  <a:pt x="795" y="726"/>
                </a:lnTo>
                <a:lnTo>
                  <a:pt x="793" y="731"/>
                </a:lnTo>
                <a:lnTo>
                  <a:pt x="795" y="736"/>
                </a:lnTo>
                <a:lnTo>
                  <a:pt x="799" y="739"/>
                </a:lnTo>
                <a:lnTo>
                  <a:pt x="807" y="741"/>
                </a:lnTo>
                <a:lnTo>
                  <a:pt x="809" y="741"/>
                </a:lnTo>
                <a:lnTo>
                  <a:pt x="812" y="739"/>
                </a:lnTo>
                <a:lnTo>
                  <a:pt x="816" y="734"/>
                </a:lnTo>
                <a:lnTo>
                  <a:pt x="819" y="722"/>
                </a:lnTo>
                <a:lnTo>
                  <a:pt x="824" y="714"/>
                </a:lnTo>
                <a:lnTo>
                  <a:pt x="835" y="700"/>
                </a:lnTo>
                <a:lnTo>
                  <a:pt x="836" y="698"/>
                </a:lnTo>
                <a:lnTo>
                  <a:pt x="838" y="700"/>
                </a:lnTo>
                <a:lnTo>
                  <a:pt x="843" y="705"/>
                </a:lnTo>
                <a:lnTo>
                  <a:pt x="848" y="717"/>
                </a:lnTo>
                <a:lnTo>
                  <a:pt x="852" y="726"/>
                </a:lnTo>
                <a:lnTo>
                  <a:pt x="855" y="741"/>
                </a:lnTo>
                <a:lnTo>
                  <a:pt x="860" y="751"/>
                </a:lnTo>
                <a:lnTo>
                  <a:pt x="864" y="755"/>
                </a:lnTo>
                <a:lnTo>
                  <a:pt x="869" y="755"/>
                </a:lnTo>
                <a:lnTo>
                  <a:pt x="869" y="750"/>
                </a:lnTo>
                <a:lnTo>
                  <a:pt x="866" y="743"/>
                </a:lnTo>
                <a:lnTo>
                  <a:pt x="866" y="739"/>
                </a:lnTo>
                <a:lnTo>
                  <a:pt x="867" y="738"/>
                </a:lnTo>
                <a:lnTo>
                  <a:pt x="874" y="739"/>
                </a:lnTo>
                <a:lnTo>
                  <a:pt x="876" y="741"/>
                </a:lnTo>
                <a:lnTo>
                  <a:pt x="878" y="745"/>
                </a:lnTo>
                <a:lnTo>
                  <a:pt x="881" y="757"/>
                </a:lnTo>
                <a:lnTo>
                  <a:pt x="883" y="762"/>
                </a:lnTo>
                <a:lnTo>
                  <a:pt x="884" y="763"/>
                </a:lnTo>
                <a:lnTo>
                  <a:pt x="897" y="765"/>
                </a:lnTo>
                <a:lnTo>
                  <a:pt x="900" y="770"/>
                </a:lnTo>
                <a:lnTo>
                  <a:pt x="900" y="772"/>
                </a:lnTo>
                <a:lnTo>
                  <a:pt x="897" y="782"/>
                </a:lnTo>
                <a:lnTo>
                  <a:pt x="897" y="784"/>
                </a:lnTo>
                <a:lnTo>
                  <a:pt x="903" y="789"/>
                </a:lnTo>
                <a:lnTo>
                  <a:pt x="905" y="794"/>
                </a:lnTo>
                <a:lnTo>
                  <a:pt x="905" y="801"/>
                </a:lnTo>
                <a:lnTo>
                  <a:pt x="902" y="817"/>
                </a:lnTo>
                <a:lnTo>
                  <a:pt x="902" y="825"/>
                </a:lnTo>
                <a:lnTo>
                  <a:pt x="905" y="829"/>
                </a:lnTo>
                <a:lnTo>
                  <a:pt x="910" y="832"/>
                </a:lnTo>
                <a:lnTo>
                  <a:pt x="914" y="834"/>
                </a:lnTo>
                <a:lnTo>
                  <a:pt x="910" y="848"/>
                </a:lnTo>
                <a:lnTo>
                  <a:pt x="910" y="851"/>
                </a:lnTo>
                <a:lnTo>
                  <a:pt x="912" y="853"/>
                </a:lnTo>
                <a:lnTo>
                  <a:pt x="915" y="853"/>
                </a:lnTo>
                <a:lnTo>
                  <a:pt x="922" y="851"/>
                </a:lnTo>
                <a:lnTo>
                  <a:pt x="929" y="848"/>
                </a:lnTo>
                <a:lnTo>
                  <a:pt x="934" y="848"/>
                </a:lnTo>
                <a:lnTo>
                  <a:pt x="948" y="837"/>
                </a:lnTo>
                <a:lnTo>
                  <a:pt x="950" y="837"/>
                </a:lnTo>
                <a:lnTo>
                  <a:pt x="953" y="839"/>
                </a:lnTo>
                <a:lnTo>
                  <a:pt x="957" y="844"/>
                </a:lnTo>
                <a:lnTo>
                  <a:pt x="958" y="848"/>
                </a:lnTo>
                <a:lnTo>
                  <a:pt x="957" y="861"/>
                </a:lnTo>
                <a:lnTo>
                  <a:pt x="958" y="865"/>
                </a:lnTo>
                <a:lnTo>
                  <a:pt x="962" y="870"/>
                </a:lnTo>
                <a:lnTo>
                  <a:pt x="963" y="875"/>
                </a:lnTo>
                <a:lnTo>
                  <a:pt x="963" y="892"/>
                </a:lnTo>
                <a:lnTo>
                  <a:pt x="965" y="901"/>
                </a:lnTo>
                <a:lnTo>
                  <a:pt x="969" y="903"/>
                </a:lnTo>
                <a:lnTo>
                  <a:pt x="984" y="910"/>
                </a:lnTo>
                <a:lnTo>
                  <a:pt x="989" y="911"/>
                </a:lnTo>
                <a:lnTo>
                  <a:pt x="991" y="918"/>
                </a:lnTo>
                <a:lnTo>
                  <a:pt x="993" y="923"/>
                </a:lnTo>
                <a:lnTo>
                  <a:pt x="1000" y="930"/>
                </a:lnTo>
                <a:lnTo>
                  <a:pt x="1010" y="939"/>
                </a:lnTo>
                <a:lnTo>
                  <a:pt x="1012" y="947"/>
                </a:lnTo>
                <a:lnTo>
                  <a:pt x="1012" y="949"/>
                </a:lnTo>
                <a:lnTo>
                  <a:pt x="1001" y="965"/>
                </a:lnTo>
                <a:lnTo>
                  <a:pt x="996" y="977"/>
                </a:lnTo>
                <a:lnTo>
                  <a:pt x="993" y="982"/>
                </a:lnTo>
                <a:lnTo>
                  <a:pt x="993" y="1006"/>
                </a:lnTo>
                <a:lnTo>
                  <a:pt x="996" y="1018"/>
                </a:lnTo>
                <a:lnTo>
                  <a:pt x="1000" y="1025"/>
                </a:lnTo>
                <a:lnTo>
                  <a:pt x="1006" y="1030"/>
                </a:lnTo>
                <a:lnTo>
                  <a:pt x="1008" y="1033"/>
                </a:lnTo>
                <a:lnTo>
                  <a:pt x="1005" y="1039"/>
                </a:lnTo>
                <a:lnTo>
                  <a:pt x="996" y="1045"/>
                </a:lnTo>
                <a:lnTo>
                  <a:pt x="996" y="1052"/>
                </a:lnTo>
                <a:lnTo>
                  <a:pt x="994" y="1056"/>
                </a:lnTo>
                <a:lnTo>
                  <a:pt x="984" y="1061"/>
                </a:lnTo>
                <a:lnTo>
                  <a:pt x="981" y="1064"/>
                </a:lnTo>
                <a:lnTo>
                  <a:pt x="982" y="1068"/>
                </a:lnTo>
                <a:lnTo>
                  <a:pt x="984" y="1070"/>
                </a:lnTo>
                <a:lnTo>
                  <a:pt x="1005" y="1068"/>
                </a:lnTo>
                <a:lnTo>
                  <a:pt x="1012" y="1071"/>
                </a:lnTo>
                <a:lnTo>
                  <a:pt x="1012" y="1075"/>
                </a:lnTo>
                <a:lnTo>
                  <a:pt x="1012" y="1078"/>
                </a:lnTo>
                <a:lnTo>
                  <a:pt x="1006" y="1082"/>
                </a:lnTo>
                <a:lnTo>
                  <a:pt x="1003" y="1085"/>
                </a:lnTo>
                <a:lnTo>
                  <a:pt x="1000" y="1104"/>
                </a:lnTo>
                <a:lnTo>
                  <a:pt x="996" y="1113"/>
                </a:lnTo>
                <a:lnTo>
                  <a:pt x="989" y="1114"/>
                </a:lnTo>
                <a:lnTo>
                  <a:pt x="982" y="1116"/>
                </a:lnTo>
                <a:lnTo>
                  <a:pt x="977" y="1121"/>
                </a:lnTo>
                <a:lnTo>
                  <a:pt x="972" y="1125"/>
                </a:lnTo>
                <a:lnTo>
                  <a:pt x="969" y="1135"/>
                </a:lnTo>
                <a:lnTo>
                  <a:pt x="963" y="1161"/>
                </a:lnTo>
                <a:lnTo>
                  <a:pt x="953" y="1180"/>
                </a:lnTo>
                <a:lnTo>
                  <a:pt x="953" y="1183"/>
                </a:lnTo>
                <a:lnTo>
                  <a:pt x="958" y="1192"/>
                </a:lnTo>
                <a:lnTo>
                  <a:pt x="957" y="1195"/>
                </a:lnTo>
                <a:lnTo>
                  <a:pt x="955" y="1197"/>
                </a:lnTo>
                <a:lnTo>
                  <a:pt x="951" y="1197"/>
                </a:lnTo>
                <a:lnTo>
                  <a:pt x="943" y="1192"/>
                </a:lnTo>
                <a:lnTo>
                  <a:pt x="936" y="1192"/>
                </a:lnTo>
                <a:lnTo>
                  <a:pt x="934" y="1193"/>
                </a:lnTo>
                <a:lnTo>
                  <a:pt x="931" y="1202"/>
                </a:lnTo>
                <a:lnTo>
                  <a:pt x="924" y="1204"/>
                </a:lnTo>
                <a:lnTo>
                  <a:pt x="921" y="1204"/>
                </a:lnTo>
                <a:lnTo>
                  <a:pt x="915" y="1200"/>
                </a:lnTo>
                <a:lnTo>
                  <a:pt x="905" y="1186"/>
                </a:lnTo>
                <a:lnTo>
                  <a:pt x="893" y="1186"/>
                </a:lnTo>
                <a:lnTo>
                  <a:pt x="879" y="1180"/>
                </a:lnTo>
                <a:lnTo>
                  <a:pt x="876" y="1180"/>
                </a:lnTo>
                <a:lnTo>
                  <a:pt x="869" y="1188"/>
                </a:lnTo>
                <a:lnTo>
                  <a:pt x="867" y="1188"/>
                </a:lnTo>
                <a:lnTo>
                  <a:pt x="866" y="1186"/>
                </a:lnTo>
                <a:lnTo>
                  <a:pt x="862" y="1181"/>
                </a:lnTo>
                <a:lnTo>
                  <a:pt x="860" y="1174"/>
                </a:lnTo>
                <a:lnTo>
                  <a:pt x="860" y="1164"/>
                </a:lnTo>
                <a:lnTo>
                  <a:pt x="862" y="1159"/>
                </a:lnTo>
                <a:lnTo>
                  <a:pt x="871" y="1149"/>
                </a:lnTo>
                <a:lnTo>
                  <a:pt x="874" y="1138"/>
                </a:lnTo>
                <a:lnTo>
                  <a:pt x="871" y="1135"/>
                </a:lnTo>
                <a:lnTo>
                  <a:pt x="869" y="1131"/>
                </a:lnTo>
                <a:lnTo>
                  <a:pt x="871" y="1123"/>
                </a:lnTo>
                <a:lnTo>
                  <a:pt x="869" y="1118"/>
                </a:lnTo>
                <a:lnTo>
                  <a:pt x="862" y="1107"/>
                </a:lnTo>
                <a:lnTo>
                  <a:pt x="860" y="1106"/>
                </a:lnTo>
                <a:lnTo>
                  <a:pt x="857" y="1106"/>
                </a:lnTo>
                <a:lnTo>
                  <a:pt x="854" y="1102"/>
                </a:lnTo>
                <a:lnTo>
                  <a:pt x="848" y="1104"/>
                </a:lnTo>
                <a:lnTo>
                  <a:pt x="843" y="1107"/>
                </a:lnTo>
                <a:lnTo>
                  <a:pt x="840" y="1114"/>
                </a:lnTo>
                <a:lnTo>
                  <a:pt x="838" y="1119"/>
                </a:lnTo>
                <a:lnTo>
                  <a:pt x="845" y="1131"/>
                </a:lnTo>
                <a:lnTo>
                  <a:pt x="842" y="1142"/>
                </a:lnTo>
                <a:lnTo>
                  <a:pt x="842" y="1145"/>
                </a:lnTo>
                <a:lnTo>
                  <a:pt x="843" y="1149"/>
                </a:lnTo>
                <a:lnTo>
                  <a:pt x="843" y="1150"/>
                </a:lnTo>
                <a:lnTo>
                  <a:pt x="836" y="1152"/>
                </a:lnTo>
                <a:lnTo>
                  <a:pt x="830" y="1152"/>
                </a:lnTo>
                <a:lnTo>
                  <a:pt x="826" y="1149"/>
                </a:lnTo>
                <a:lnTo>
                  <a:pt x="823" y="1143"/>
                </a:lnTo>
                <a:lnTo>
                  <a:pt x="819" y="1133"/>
                </a:lnTo>
                <a:lnTo>
                  <a:pt x="823" y="1130"/>
                </a:lnTo>
                <a:lnTo>
                  <a:pt x="826" y="1126"/>
                </a:lnTo>
                <a:lnTo>
                  <a:pt x="828" y="1121"/>
                </a:lnTo>
                <a:lnTo>
                  <a:pt x="823" y="1107"/>
                </a:lnTo>
                <a:lnTo>
                  <a:pt x="823" y="1095"/>
                </a:lnTo>
                <a:lnTo>
                  <a:pt x="828" y="1080"/>
                </a:lnTo>
                <a:lnTo>
                  <a:pt x="835" y="1068"/>
                </a:lnTo>
                <a:lnTo>
                  <a:pt x="835" y="1063"/>
                </a:lnTo>
                <a:lnTo>
                  <a:pt x="830" y="1057"/>
                </a:lnTo>
                <a:lnTo>
                  <a:pt x="824" y="1056"/>
                </a:lnTo>
                <a:lnTo>
                  <a:pt x="802" y="1061"/>
                </a:lnTo>
                <a:lnTo>
                  <a:pt x="793" y="1061"/>
                </a:lnTo>
                <a:lnTo>
                  <a:pt x="780" y="1056"/>
                </a:lnTo>
                <a:lnTo>
                  <a:pt x="771" y="1047"/>
                </a:lnTo>
                <a:lnTo>
                  <a:pt x="769" y="1042"/>
                </a:lnTo>
                <a:lnTo>
                  <a:pt x="769" y="1035"/>
                </a:lnTo>
                <a:lnTo>
                  <a:pt x="773" y="1020"/>
                </a:lnTo>
                <a:lnTo>
                  <a:pt x="773" y="1015"/>
                </a:lnTo>
                <a:lnTo>
                  <a:pt x="768" y="999"/>
                </a:lnTo>
                <a:lnTo>
                  <a:pt x="766" y="980"/>
                </a:lnTo>
                <a:lnTo>
                  <a:pt x="759" y="956"/>
                </a:lnTo>
                <a:lnTo>
                  <a:pt x="757" y="944"/>
                </a:lnTo>
                <a:lnTo>
                  <a:pt x="757" y="929"/>
                </a:lnTo>
                <a:lnTo>
                  <a:pt x="751" y="929"/>
                </a:lnTo>
                <a:lnTo>
                  <a:pt x="742" y="939"/>
                </a:lnTo>
                <a:lnTo>
                  <a:pt x="739" y="942"/>
                </a:lnTo>
                <a:lnTo>
                  <a:pt x="735" y="941"/>
                </a:lnTo>
                <a:lnTo>
                  <a:pt x="732" y="935"/>
                </a:lnTo>
                <a:lnTo>
                  <a:pt x="728" y="934"/>
                </a:lnTo>
                <a:lnTo>
                  <a:pt x="704" y="927"/>
                </a:lnTo>
                <a:lnTo>
                  <a:pt x="701" y="927"/>
                </a:lnTo>
                <a:lnTo>
                  <a:pt x="694" y="929"/>
                </a:lnTo>
                <a:lnTo>
                  <a:pt x="684" y="937"/>
                </a:lnTo>
                <a:lnTo>
                  <a:pt x="668" y="939"/>
                </a:lnTo>
                <a:lnTo>
                  <a:pt x="661" y="941"/>
                </a:lnTo>
                <a:lnTo>
                  <a:pt x="660" y="944"/>
                </a:lnTo>
                <a:lnTo>
                  <a:pt x="656" y="951"/>
                </a:lnTo>
                <a:lnTo>
                  <a:pt x="651" y="954"/>
                </a:lnTo>
                <a:lnTo>
                  <a:pt x="644" y="954"/>
                </a:lnTo>
                <a:lnTo>
                  <a:pt x="636" y="951"/>
                </a:lnTo>
                <a:lnTo>
                  <a:pt x="636" y="946"/>
                </a:lnTo>
                <a:lnTo>
                  <a:pt x="636" y="937"/>
                </a:lnTo>
                <a:lnTo>
                  <a:pt x="630" y="929"/>
                </a:lnTo>
                <a:lnTo>
                  <a:pt x="629" y="922"/>
                </a:lnTo>
                <a:lnTo>
                  <a:pt x="629" y="911"/>
                </a:lnTo>
                <a:lnTo>
                  <a:pt x="627" y="908"/>
                </a:lnTo>
                <a:lnTo>
                  <a:pt x="624" y="901"/>
                </a:lnTo>
                <a:lnTo>
                  <a:pt x="618" y="894"/>
                </a:lnTo>
                <a:lnTo>
                  <a:pt x="615" y="892"/>
                </a:lnTo>
                <a:lnTo>
                  <a:pt x="612" y="892"/>
                </a:lnTo>
                <a:lnTo>
                  <a:pt x="603" y="904"/>
                </a:lnTo>
                <a:lnTo>
                  <a:pt x="601" y="906"/>
                </a:lnTo>
                <a:lnTo>
                  <a:pt x="598" y="906"/>
                </a:lnTo>
                <a:lnTo>
                  <a:pt x="594" y="904"/>
                </a:lnTo>
                <a:lnTo>
                  <a:pt x="591" y="901"/>
                </a:lnTo>
                <a:lnTo>
                  <a:pt x="584" y="901"/>
                </a:lnTo>
                <a:lnTo>
                  <a:pt x="582" y="899"/>
                </a:lnTo>
                <a:lnTo>
                  <a:pt x="577" y="887"/>
                </a:lnTo>
                <a:lnTo>
                  <a:pt x="575" y="886"/>
                </a:lnTo>
                <a:lnTo>
                  <a:pt x="550" y="894"/>
                </a:lnTo>
                <a:lnTo>
                  <a:pt x="546" y="892"/>
                </a:lnTo>
                <a:lnTo>
                  <a:pt x="541" y="891"/>
                </a:lnTo>
                <a:lnTo>
                  <a:pt x="538" y="891"/>
                </a:lnTo>
                <a:lnTo>
                  <a:pt x="533" y="908"/>
                </a:lnTo>
                <a:lnTo>
                  <a:pt x="529" y="913"/>
                </a:lnTo>
                <a:lnTo>
                  <a:pt x="521" y="920"/>
                </a:lnTo>
                <a:lnTo>
                  <a:pt x="519" y="923"/>
                </a:lnTo>
                <a:lnTo>
                  <a:pt x="519" y="925"/>
                </a:lnTo>
                <a:lnTo>
                  <a:pt x="527" y="932"/>
                </a:lnTo>
                <a:lnTo>
                  <a:pt x="529" y="953"/>
                </a:lnTo>
                <a:lnTo>
                  <a:pt x="534" y="963"/>
                </a:lnTo>
                <a:lnTo>
                  <a:pt x="534" y="966"/>
                </a:lnTo>
                <a:lnTo>
                  <a:pt x="531" y="975"/>
                </a:lnTo>
                <a:lnTo>
                  <a:pt x="522" y="980"/>
                </a:lnTo>
                <a:lnTo>
                  <a:pt x="509" y="987"/>
                </a:lnTo>
                <a:lnTo>
                  <a:pt x="509" y="999"/>
                </a:lnTo>
                <a:lnTo>
                  <a:pt x="490" y="1009"/>
                </a:lnTo>
                <a:lnTo>
                  <a:pt x="484" y="1011"/>
                </a:lnTo>
                <a:lnTo>
                  <a:pt x="483" y="1009"/>
                </a:lnTo>
                <a:lnTo>
                  <a:pt x="481" y="1006"/>
                </a:lnTo>
                <a:lnTo>
                  <a:pt x="481" y="996"/>
                </a:lnTo>
                <a:lnTo>
                  <a:pt x="478" y="992"/>
                </a:lnTo>
                <a:lnTo>
                  <a:pt x="460" y="990"/>
                </a:lnTo>
                <a:lnTo>
                  <a:pt x="428" y="990"/>
                </a:lnTo>
                <a:lnTo>
                  <a:pt x="424" y="992"/>
                </a:lnTo>
                <a:lnTo>
                  <a:pt x="421" y="999"/>
                </a:lnTo>
                <a:lnTo>
                  <a:pt x="419" y="1009"/>
                </a:lnTo>
                <a:lnTo>
                  <a:pt x="418" y="1009"/>
                </a:lnTo>
                <a:lnTo>
                  <a:pt x="412" y="1011"/>
                </a:lnTo>
                <a:lnTo>
                  <a:pt x="407" y="1008"/>
                </a:lnTo>
                <a:lnTo>
                  <a:pt x="402" y="1008"/>
                </a:lnTo>
                <a:lnTo>
                  <a:pt x="373" y="1013"/>
                </a:lnTo>
                <a:lnTo>
                  <a:pt x="371" y="1015"/>
                </a:lnTo>
                <a:lnTo>
                  <a:pt x="383" y="1027"/>
                </a:lnTo>
                <a:lnTo>
                  <a:pt x="387" y="1032"/>
                </a:lnTo>
                <a:lnTo>
                  <a:pt x="387" y="1037"/>
                </a:lnTo>
                <a:lnTo>
                  <a:pt x="385" y="1044"/>
                </a:lnTo>
                <a:lnTo>
                  <a:pt x="381" y="1056"/>
                </a:lnTo>
                <a:lnTo>
                  <a:pt x="380" y="1061"/>
                </a:lnTo>
                <a:lnTo>
                  <a:pt x="376" y="1063"/>
                </a:lnTo>
                <a:lnTo>
                  <a:pt x="373" y="1063"/>
                </a:lnTo>
                <a:lnTo>
                  <a:pt x="363" y="1056"/>
                </a:lnTo>
                <a:lnTo>
                  <a:pt x="359" y="1056"/>
                </a:lnTo>
                <a:lnTo>
                  <a:pt x="354" y="1061"/>
                </a:lnTo>
                <a:lnTo>
                  <a:pt x="354" y="1063"/>
                </a:lnTo>
                <a:lnTo>
                  <a:pt x="359" y="1075"/>
                </a:lnTo>
                <a:lnTo>
                  <a:pt x="357" y="1078"/>
                </a:lnTo>
                <a:lnTo>
                  <a:pt x="351" y="1080"/>
                </a:lnTo>
                <a:lnTo>
                  <a:pt x="349" y="1080"/>
                </a:lnTo>
                <a:lnTo>
                  <a:pt x="349" y="1083"/>
                </a:lnTo>
                <a:lnTo>
                  <a:pt x="352" y="1095"/>
                </a:lnTo>
                <a:lnTo>
                  <a:pt x="351" y="1099"/>
                </a:lnTo>
                <a:lnTo>
                  <a:pt x="347" y="1100"/>
                </a:lnTo>
                <a:lnTo>
                  <a:pt x="342" y="1100"/>
                </a:lnTo>
                <a:lnTo>
                  <a:pt x="333" y="1094"/>
                </a:lnTo>
                <a:lnTo>
                  <a:pt x="320" y="1095"/>
                </a:lnTo>
                <a:lnTo>
                  <a:pt x="313" y="1088"/>
                </a:lnTo>
                <a:lnTo>
                  <a:pt x="313" y="1083"/>
                </a:lnTo>
                <a:lnTo>
                  <a:pt x="318" y="1076"/>
                </a:lnTo>
                <a:lnTo>
                  <a:pt x="320" y="1071"/>
                </a:lnTo>
                <a:lnTo>
                  <a:pt x="316" y="1059"/>
                </a:lnTo>
                <a:lnTo>
                  <a:pt x="318" y="1057"/>
                </a:lnTo>
                <a:lnTo>
                  <a:pt x="327" y="1054"/>
                </a:lnTo>
                <a:lnTo>
                  <a:pt x="332" y="1049"/>
                </a:lnTo>
                <a:lnTo>
                  <a:pt x="330" y="1042"/>
                </a:lnTo>
                <a:lnTo>
                  <a:pt x="328" y="1039"/>
                </a:lnTo>
                <a:lnTo>
                  <a:pt x="313" y="1032"/>
                </a:lnTo>
                <a:lnTo>
                  <a:pt x="309" y="1030"/>
                </a:lnTo>
                <a:lnTo>
                  <a:pt x="311" y="1021"/>
                </a:lnTo>
                <a:lnTo>
                  <a:pt x="309" y="1016"/>
                </a:lnTo>
                <a:lnTo>
                  <a:pt x="294" y="987"/>
                </a:lnTo>
                <a:lnTo>
                  <a:pt x="292" y="984"/>
                </a:lnTo>
                <a:lnTo>
                  <a:pt x="289" y="982"/>
                </a:lnTo>
                <a:lnTo>
                  <a:pt x="294" y="1001"/>
                </a:lnTo>
                <a:lnTo>
                  <a:pt x="296" y="1023"/>
                </a:lnTo>
                <a:lnTo>
                  <a:pt x="304" y="1035"/>
                </a:lnTo>
                <a:lnTo>
                  <a:pt x="301" y="1052"/>
                </a:lnTo>
                <a:lnTo>
                  <a:pt x="308" y="1056"/>
                </a:lnTo>
                <a:lnTo>
                  <a:pt x="309" y="1057"/>
                </a:lnTo>
                <a:lnTo>
                  <a:pt x="306" y="1063"/>
                </a:lnTo>
                <a:lnTo>
                  <a:pt x="302" y="1064"/>
                </a:lnTo>
                <a:lnTo>
                  <a:pt x="292" y="1056"/>
                </a:lnTo>
                <a:lnTo>
                  <a:pt x="290" y="1056"/>
                </a:lnTo>
                <a:lnTo>
                  <a:pt x="289" y="1057"/>
                </a:lnTo>
                <a:lnTo>
                  <a:pt x="289" y="1061"/>
                </a:lnTo>
                <a:lnTo>
                  <a:pt x="292" y="1071"/>
                </a:lnTo>
                <a:lnTo>
                  <a:pt x="294" y="1075"/>
                </a:lnTo>
                <a:lnTo>
                  <a:pt x="290" y="1075"/>
                </a:lnTo>
                <a:lnTo>
                  <a:pt x="284" y="1070"/>
                </a:lnTo>
                <a:lnTo>
                  <a:pt x="278" y="1070"/>
                </a:lnTo>
                <a:lnTo>
                  <a:pt x="273" y="1073"/>
                </a:lnTo>
                <a:lnTo>
                  <a:pt x="270" y="1080"/>
                </a:lnTo>
                <a:lnTo>
                  <a:pt x="260" y="1066"/>
                </a:lnTo>
                <a:lnTo>
                  <a:pt x="256" y="1056"/>
                </a:lnTo>
                <a:lnTo>
                  <a:pt x="248" y="1028"/>
                </a:lnTo>
                <a:lnTo>
                  <a:pt x="237" y="989"/>
                </a:lnTo>
                <a:lnTo>
                  <a:pt x="234" y="977"/>
                </a:lnTo>
                <a:lnTo>
                  <a:pt x="222" y="965"/>
                </a:lnTo>
                <a:lnTo>
                  <a:pt x="211" y="963"/>
                </a:lnTo>
                <a:lnTo>
                  <a:pt x="193" y="963"/>
                </a:lnTo>
                <a:lnTo>
                  <a:pt x="186" y="961"/>
                </a:lnTo>
                <a:lnTo>
                  <a:pt x="182" y="958"/>
                </a:lnTo>
                <a:lnTo>
                  <a:pt x="179" y="953"/>
                </a:lnTo>
                <a:lnTo>
                  <a:pt x="175" y="949"/>
                </a:lnTo>
                <a:lnTo>
                  <a:pt x="167" y="944"/>
                </a:lnTo>
                <a:lnTo>
                  <a:pt x="158" y="941"/>
                </a:lnTo>
                <a:lnTo>
                  <a:pt x="153" y="939"/>
                </a:lnTo>
                <a:lnTo>
                  <a:pt x="129" y="946"/>
                </a:lnTo>
                <a:lnTo>
                  <a:pt x="115" y="942"/>
                </a:lnTo>
                <a:lnTo>
                  <a:pt x="105" y="935"/>
                </a:lnTo>
                <a:lnTo>
                  <a:pt x="103" y="934"/>
                </a:lnTo>
                <a:lnTo>
                  <a:pt x="103" y="930"/>
                </a:lnTo>
                <a:lnTo>
                  <a:pt x="108" y="913"/>
                </a:lnTo>
                <a:lnTo>
                  <a:pt x="108" y="891"/>
                </a:lnTo>
                <a:lnTo>
                  <a:pt x="107" y="882"/>
                </a:lnTo>
                <a:lnTo>
                  <a:pt x="98" y="865"/>
                </a:lnTo>
                <a:lnTo>
                  <a:pt x="95" y="855"/>
                </a:lnTo>
                <a:lnTo>
                  <a:pt x="100" y="836"/>
                </a:lnTo>
                <a:lnTo>
                  <a:pt x="93" y="836"/>
                </a:lnTo>
                <a:lnTo>
                  <a:pt x="79" y="841"/>
                </a:lnTo>
                <a:lnTo>
                  <a:pt x="67" y="843"/>
                </a:lnTo>
                <a:lnTo>
                  <a:pt x="48" y="841"/>
                </a:lnTo>
                <a:lnTo>
                  <a:pt x="40" y="839"/>
                </a:lnTo>
                <a:lnTo>
                  <a:pt x="36" y="837"/>
                </a:lnTo>
                <a:lnTo>
                  <a:pt x="33" y="834"/>
                </a:lnTo>
                <a:lnTo>
                  <a:pt x="33" y="831"/>
                </a:lnTo>
                <a:lnTo>
                  <a:pt x="35" y="817"/>
                </a:lnTo>
                <a:lnTo>
                  <a:pt x="35" y="810"/>
                </a:lnTo>
                <a:lnTo>
                  <a:pt x="33" y="805"/>
                </a:lnTo>
                <a:lnTo>
                  <a:pt x="31" y="803"/>
                </a:lnTo>
                <a:lnTo>
                  <a:pt x="12" y="791"/>
                </a:lnTo>
                <a:lnTo>
                  <a:pt x="9" y="788"/>
                </a:lnTo>
                <a:lnTo>
                  <a:pt x="7" y="779"/>
                </a:lnTo>
                <a:lnTo>
                  <a:pt x="4" y="770"/>
                </a:lnTo>
                <a:lnTo>
                  <a:pt x="0" y="757"/>
                </a:lnTo>
                <a:lnTo>
                  <a:pt x="0" y="753"/>
                </a:lnTo>
                <a:lnTo>
                  <a:pt x="7" y="751"/>
                </a:lnTo>
                <a:lnTo>
                  <a:pt x="14" y="743"/>
                </a:lnTo>
                <a:lnTo>
                  <a:pt x="16" y="738"/>
                </a:lnTo>
                <a:lnTo>
                  <a:pt x="17" y="736"/>
                </a:lnTo>
                <a:lnTo>
                  <a:pt x="59" y="715"/>
                </a:lnTo>
                <a:lnTo>
                  <a:pt x="69" y="708"/>
                </a:lnTo>
                <a:lnTo>
                  <a:pt x="76" y="703"/>
                </a:lnTo>
                <a:lnTo>
                  <a:pt x="81" y="690"/>
                </a:lnTo>
                <a:lnTo>
                  <a:pt x="84" y="684"/>
                </a:lnTo>
                <a:lnTo>
                  <a:pt x="90" y="683"/>
                </a:lnTo>
                <a:lnTo>
                  <a:pt x="110" y="683"/>
                </a:lnTo>
                <a:lnTo>
                  <a:pt x="117" y="676"/>
                </a:lnTo>
                <a:lnTo>
                  <a:pt x="124" y="655"/>
                </a:lnTo>
                <a:lnTo>
                  <a:pt x="129" y="648"/>
                </a:lnTo>
                <a:lnTo>
                  <a:pt x="136" y="636"/>
                </a:lnTo>
                <a:lnTo>
                  <a:pt x="136" y="633"/>
                </a:lnTo>
                <a:lnTo>
                  <a:pt x="133" y="628"/>
                </a:lnTo>
                <a:lnTo>
                  <a:pt x="108" y="622"/>
                </a:lnTo>
                <a:lnTo>
                  <a:pt x="103" y="617"/>
                </a:lnTo>
                <a:lnTo>
                  <a:pt x="95" y="612"/>
                </a:lnTo>
                <a:lnTo>
                  <a:pt x="84" y="604"/>
                </a:lnTo>
                <a:lnTo>
                  <a:pt x="84" y="602"/>
                </a:lnTo>
                <a:lnTo>
                  <a:pt x="83" y="597"/>
                </a:lnTo>
                <a:lnTo>
                  <a:pt x="84" y="592"/>
                </a:lnTo>
                <a:lnTo>
                  <a:pt x="88" y="588"/>
                </a:lnTo>
                <a:lnTo>
                  <a:pt x="91" y="586"/>
                </a:lnTo>
                <a:lnTo>
                  <a:pt x="98" y="585"/>
                </a:lnTo>
                <a:lnTo>
                  <a:pt x="102" y="583"/>
                </a:lnTo>
                <a:lnTo>
                  <a:pt x="108" y="571"/>
                </a:lnTo>
                <a:lnTo>
                  <a:pt x="117" y="562"/>
                </a:lnTo>
                <a:lnTo>
                  <a:pt x="119" y="557"/>
                </a:lnTo>
                <a:lnTo>
                  <a:pt x="117" y="545"/>
                </a:lnTo>
                <a:lnTo>
                  <a:pt x="119" y="538"/>
                </a:lnTo>
                <a:lnTo>
                  <a:pt x="127" y="528"/>
                </a:lnTo>
                <a:lnTo>
                  <a:pt x="131" y="524"/>
                </a:lnTo>
                <a:lnTo>
                  <a:pt x="133" y="523"/>
                </a:lnTo>
                <a:lnTo>
                  <a:pt x="138" y="523"/>
                </a:lnTo>
                <a:lnTo>
                  <a:pt x="145" y="524"/>
                </a:lnTo>
                <a:lnTo>
                  <a:pt x="184" y="535"/>
                </a:lnTo>
                <a:lnTo>
                  <a:pt x="198" y="542"/>
                </a:lnTo>
                <a:lnTo>
                  <a:pt x="208" y="549"/>
                </a:lnTo>
                <a:lnTo>
                  <a:pt x="230" y="561"/>
                </a:lnTo>
                <a:lnTo>
                  <a:pt x="241" y="576"/>
                </a:lnTo>
                <a:lnTo>
                  <a:pt x="251" y="581"/>
                </a:lnTo>
                <a:lnTo>
                  <a:pt x="265" y="578"/>
                </a:lnTo>
                <a:lnTo>
                  <a:pt x="292" y="564"/>
                </a:lnTo>
                <a:lnTo>
                  <a:pt x="302" y="561"/>
                </a:lnTo>
                <a:lnTo>
                  <a:pt x="320" y="550"/>
                </a:lnTo>
                <a:lnTo>
                  <a:pt x="325" y="550"/>
                </a:lnTo>
                <a:lnTo>
                  <a:pt x="328" y="552"/>
                </a:lnTo>
                <a:lnTo>
                  <a:pt x="332" y="554"/>
                </a:lnTo>
                <a:lnTo>
                  <a:pt x="337" y="564"/>
                </a:lnTo>
                <a:lnTo>
                  <a:pt x="361" y="622"/>
                </a:lnTo>
                <a:lnTo>
                  <a:pt x="369" y="631"/>
                </a:lnTo>
                <a:lnTo>
                  <a:pt x="376" y="636"/>
                </a:lnTo>
                <a:lnTo>
                  <a:pt x="381" y="640"/>
                </a:lnTo>
                <a:lnTo>
                  <a:pt x="388" y="640"/>
                </a:lnTo>
                <a:lnTo>
                  <a:pt x="393" y="636"/>
                </a:lnTo>
                <a:lnTo>
                  <a:pt x="402" y="633"/>
                </a:lnTo>
                <a:lnTo>
                  <a:pt x="404" y="631"/>
                </a:lnTo>
                <a:lnTo>
                  <a:pt x="412" y="635"/>
                </a:lnTo>
                <a:lnTo>
                  <a:pt x="416" y="636"/>
                </a:lnTo>
                <a:lnTo>
                  <a:pt x="419" y="633"/>
                </a:lnTo>
                <a:lnTo>
                  <a:pt x="428" y="628"/>
                </a:lnTo>
                <a:lnTo>
                  <a:pt x="431" y="628"/>
                </a:lnTo>
                <a:lnTo>
                  <a:pt x="433" y="631"/>
                </a:lnTo>
                <a:lnTo>
                  <a:pt x="435" y="635"/>
                </a:lnTo>
                <a:lnTo>
                  <a:pt x="442" y="640"/>
                </a:lnTo>
                <a:lnTo>
                  <a:pt x="443" y="640"/>
                </a:lnTo>
                <a:lnTo>
                  <a:pt x="450" y="635"/>
                </a:lnTo>
                <a:lnTo>
                  <a:pt x="455" y="633"/>
                </a:lnTo>
                <a:lnTo>
                  <a:pt x="457" y="624"/>
                </a:lnTo>
                <a:lnTo>
                  <a:pt x="479" y="598"/>
                </a:lnTo>
                <a:lnTo>
                  <a:pt x="534" y="512"/>
                </a:lnTo>
                <a:lnTo>
                  <a:pt x="567" y="468"/>
                </a:lnTo>
                <a:lnTo>
                  <a:pt x="569" y="463"/>
                </a:lnTo>
                <a:lnTo>
                  <a:pt x="567" y="456"/>
                </a:lnTo>
                <a:lnTo>
                  <a:pt x="565" y="452"/>
                </a:lnTo>
                <a:lnTo>
                  <a:pt x="562" y="440"/>
                </a:lnTo>
                <a:lnTo>
                  <a:pt x="560" y="428"/>
                </a:lnTo>
                <a:lnTo>
                  <a:pt x="574" y="408"/>
                </a:lnTo>
                <a:lnTo>
                  <a:pt x="577" y="397"/>
                </a:lnTo>
                <a:lnTo>
                  <a:pt x="584" y="394"/>
                </a:lnTo>
                <a:lnTo>
                  <a:pt x="589" y="394"/>
                </a:lnTo>
                <a:lnTo>
                  <a:pt x="596" y="404"/>
                </a:lnTo>
                <a:lnTo>
                  <a:pt x="599" y="406"/>
                </a:lnTo>
                <a:lnTo>
                  <a:pt x="603" y="404"/>
                </a:lnTo>
                <a:lnTo>
                  <a:pt x="608" y="397"/>
                </a:lnTo>
                <a:lnTo>
                  <a:pt x="610" y="394"/>
                </a:lnTo>
                <a:lnTo>
                  <a:pt x="613" y="392"/>
                </a:lnTo>
                <a:lnTo>
                  <a:pt x="618" y="394"/>
                </a:lnTo>
                <a:lnTo>
                  <a:pt x="624" y="397"/>
                </a:lnTo>
                <a:lnTo>
                  <a:pt x="632" y="408"/>
                </a:lnTo>
                <a:lnTo>
                  <a:pt x="637" y="416"/>
                </a:lnTo>
                <a:lnTo>
                  <a:pt x="642" y="420"/>
                </a:lnTo>
                <a:lnTo>
                  <a:pt x="651" y="423"/>
                </a:lnTo>
                <a:lnTo>
                  <a:pt x="653" y="423"/>
                </a:lnTo>
                <a:lnTo>
                  <a:pt x="663" y="413"/>
                </a:lnTo>
                <a:lnTo>
                  <a:pt x="685" y="392"/>
                </a:lnTo>
                <a:lnTo>
                  <a:pt x="684" y="387"/>
                </a:lnTo>
                <a:lnTo>
                  <a:pt x="677" y="383"/>
                </a:lnTo>
                <a:lnTo>
                  <a:pt x="675" y="382"/>
                </a:lnTo>
                <a:lnTo>
                  <a:pt x="673" y="375"/>
                </a:lnTo>
                <a:lnTo>
                  <a:pt x="673" y="366"/>
                </a:lnTo>
                <a:lnTo>
                  <a:pt x="677" y="361"/>
                </a:lnTo>
                <a:lnTo>
                  <a:pt x="687" y="358"/>
                </a:lnTo>
                <a:lnTo>
                  <a:pt x="690" y="349"/>
                </a:lnTo>
                <a:lnTo>
                  <a:pt x="699" y="342"/>
                </a:lnTo>
                <a:lnTo>
                  <a:pt x="699" y="339"/>
                </a:lnTo>
                <a:lnTo>
                  <a:pt x="692" y="332"/>
                </a:lnTo>
                <a:lnTo>
                  <a:pt x="690" y="328"/>
                </a:lnTo>
                <a:lnTo>
                  <a:pt x="703" y="316"/>
                </a:lnTo>
                <a:lnTo>
                  <a:pt x="709" y="303"/>
                </a:lnTo>
                <a:lnTo>
                  <a:pt x="709" y="301"/>
                </a:lnTo>
                <a:lnTo>
                  <a:pt x="709" y="301"/>
                </a:lnTo>
                <a:lnTo>
                  <a:pt x="692" y="299"/>
                </a:lnTo>
                <a:lnTo>
                  <a:pt x="692" y="296"/>
                </a:lnTo>
                <a:lnTo>
                  <a:pt x="696" y="291"/>
                </a:lnTo>
                <a:lnTo>
                  <a:pt x="727" y="263"/>
                </a:lnTo>
                <a:lnTo>
                  <a:pt x="735" y="255"/>
                </a:lnTo>
                <a:lnTo>
                  <a:pt x="735" y="251"/>
                </a:lnTo>
                <a:lnTo>
                  <a:pt x="735" y="242"/>
                </a:lnTo>
                <a:lnTo>
                  <a:pt x="737" y="239"/>
                </a:lnTo>
                <a:lnTo>
                  <a:pt x="739" y="234"/>
                </a:lnTo>
                <a:lnTo>
                  <a:pt x="747" y="227"/>
                </a:lnTo>
                <a:lnTo>
                  <a:pt x="749" y="225"/>
                </a:lnTo>
                <a:lnTo>
                  <a:pt x="749" y="220"/>
                </a:lnTo>
                <a:lnTo>
                  <a:pt x="744" y="212"/>
                </a:lnTo>
                <a:lnTo>
                  <a:pt x="744" y="208"/>
                </a:lnTo>
                <a:lnTo>
                  <a:pt x="749" y="205"/>
                </a:lnTo>
                <a:lnTo>
                  <a:pt x="754" y="203"/>
                </a:lnTo>
                <a:lnTo>
                  <a:pt x="778" y="205"/>
                </a:lnTo>
                <a:lnTo>
                  <a:pt x="785" y="200"/>
                </a:lnTo>
                <a:lnTo>
                  <a:pt x="785" y="189"/>
                </a:lnTo>
                <a:lnTo>
                  <a:pt x="787" y="186"/>
                </a:lnTo>
                <a:lnTo>
                  <a:pt x="806" y="177"/>
                </a:lnTo>
                <a:lnTo>
                  <a:pt x="819" y="175"/>
                </a:lnTo>
                <a:lnTo>
                  <a:pt x="833" y="167"/>
                </a:lnTo>
                <a:lnTo>
                  <a:pt x="833" y="165"/>
                </a:lnTo>
                <a:lnTo>
                  <a:pt x="824" y="155"/>
                </a:lnTo>
                <a:lnTo>
                  <a:pt x="823" y="151"/>
                </a:lnTo>
                <a:lnTo>
                  <a:pt x="824" y="148"/>
                </a:lnTo>
                <a:lnTo>
                  <a:pt x="830" y="139"/>
                </a:lnTo>
                <a:lnTo>
                  <a:pt x="830" y="134"/>
                </a:lnTo>
                <a:lnTo>
                  <a:pt x="826" y="132"/>
                </a:lnTo>
                <a:lnTo>
                  <a:pt x="816" y="131"/>
                </a:lnTo>
                <a:lnTo>
                  <a:pt x="812" y="129"/>
                </a:lnTo>
                <a:lnTo>
                  <a:pt x="806" y="120"/>
                </a:lnTo>
                <a:lnTo>
                  <a:pt x="790" y="107"/>
                </a:lnTo>
                <a:lnTo>
                  <a:pt x="781" y="101"/>
                </a:lnTo>
                <a:lnTo>
                  <a:pt x="776" y="96"/>
                </a:lnTo>
                <a:lnTo>
                  <a:pt x="769" y="86"/>
                </a:lnTo>
                <a:lnTo>
                  <a:pt x="763" y="74"/>
                </a:lnTo>
                <a:lnTo>
                  <a:pt x="761" y="69"/>
                </a:lnTo>
                <a:lnTo>
                  <a:pt x="763" y="62"/>
                </a:lnTo>
                <a:lnTo>
                  <a:pt x="764" y="60"/>
                </a:lnTo>
                <a:lnTo>
                  <a:pt x="766" y="60"/>
                </a:lnTo>
                <a:lnTo>
                  <a:pt x="769" y="62"/>
                </a:lnTo>
                <a:lnTo>
                  <a:pt x="785" y="72"/>
                </a:lnTo>
                <a:lnTo>
                  <a:pt x="787" y="74"/>
                </a:lnTo>
                <a:lnTo>
                  <a:pt x="788" y="72"/>
                </a:lnTo>
                <a:lnTo>
                  <a:pt x="788" y="69"/>
                </a:lnTo>
                <a:lnTo>
                  <a:pt x="785" y="53"/>
                </a:lnTo>
                <a:lnTo>
                  <a:pt x="785" y="46"/>
                </a:lnTo>
                <a:lnTo>
                  <a:pt x="795" y="48"/>
                </a:lnTo>
                <a:lnTo>
                  <a:pt x="804" y="45"/>
                </a:lnTo>
                <a:lnTo>
                  <a:pt x="806" y="43"/>
                </a:lnTo>
                <a:lnTo>
                  <a:pt x="802" y="31"/>
                </a:lnTo>
                <a:lnTo>
                  <a:pt x="804" y="26"/>
                </a:lnTo>
                <a:lnTo>
                  <a:pt x="799" y="24"/>
                </a:lnTo>
                <a:lnTo>
                  <a:pt x="788" y="14"/>
                </a:lnTo>
                <a:lnTo>
                  <a:pt x="797" y="9"/>
                </a:lnTo>
                <a:lnTo>
                  <a:pt x="814" y="5"/>
                </a:lnTo>
                <a:lnTo>
                  <a:pt x="828" y="0"/>
                </a:lnTo>
                <a:lnTo>
                  <a:pt x="857" y="33"/>
                </a:lnTo>
                <a:lnTo>
                  <a:pt x="878" y="36"/>
                </a:lnTo>
                <a:lnTo>
                  <a:pt x="881" y="40"/>
                </a:lnTo>
                <a:lnTo>
                  <a:pt x="886" y="50"/>
                </a:lnTo>
                <a:lnTo>
                  <a:pt x="912" y="57"/>
                </a:lnTo>
                <a:lnTo>
                  <a:pt x="927" y="67"/>
                </a:lnTo>
                <a:lnTo>
                  <a:pt x="936" y="71"/>
                </a:lnTo>
                <a:lnTo>
                  <a:pt x="945" y="74"/>
                </a:lnTo>
                <a:lnTo>
                  <a:pt x="989" y="110"/>
                </a:lnTo>
                <a:lnTo>
                  <a:pt x="994" y="120"/>
                </a:lnTo>
                <a:lnTo>
                  <a:pt x="1012" y="126"/>
                </a:lnTo>
                <a:lnTo>
                  <a:pt x="1013" y="127"/>
                </a:lnTo>
                <a:lnTo>
                  <a:pt x="1010" y="139"/>
                </a:lnTo>
                <a:lnTo>
                  <a:pt x="1012" y="148"/>
                </a:lnTo>
                <a:lnTo>
                  <a:pt x="1015" y="153"/>
                </a:lnTo>
                <a:lnTo>
                  <a:pt x="1027" y="155"/>
                </a:lnTo>
                <a:lnTo>
                  <a:pt x="1058" y="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guangzhou">
            <a:hlinkClick r:id="" action="ppaction://macro?name=Slide2.guangzhou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47F2084-76E0-4C7A-AC88-76B970B19C8F}"/>
              </a:ext>
            </a:extLst>
          </p:cNvPr>
          <p:cNvSpPr>
            <a:spLocks/>
          </p:cNvSpPr>
          <p:nvPr/>
        </p:nvSpPr>
        <p:spPr bwMode="auto">
          <a:xfrm>
            <a:off x="5694968" y="2916002"/>
            <a:ext cx="916606" cy="1232326"/>
          </a:xfrm>
          <a:custGeom>
            <a:avLst/>
            <a:gdLst>
              <a:gd name="T0" fmla="*/ 132 w 164"/>
              <a:gd name="T1" fmla="*/ 2 h 209"/>
              <a:gd name="T2" fmla="*/ 122 w 164"/>
              <a:gd name="T3" fmla="*/ 8 h 209"/>
              <a:gd name="T4" fmla="*/ 95 w 164"/>
              <a:gd name="T5" fmla="*/ 40 h 209"/>
              <a:gd name="T6" fmla="*/ 66 w 164"/>
              <a:gd name="T7" fmla="*/ 37 h 209"/>
              <a:gd name="T8" fmla="*/ 45 w 164"/>
              <a:gd name="T9" fmla="*/ 50 h 209"/>
              <a:gd name="T10" fmla="*/ 31 w 164"/>
              <a:gd name="T11" fmla="*/ 70 h 209"/>
              <a:gd name="T12" fmla="*/ 19 w 164"/>
              <a:gd name="T13" fmla="*/ 72 h 209"/>
              <a:gd name="T14" fmla="*/ 1 w 164"/>
              <a:gd name="T15" fmla="*/ 81 h 209"/>
              <a:gd name="T16" fmla="*/ 0 w 164"/>
              <a:gd name="T17" fmla="*/ 82 h 209"/>
              <a:gd name="T18" fmla="*/ 5 w 164"/>
              <a:gd name="T19" fmla="*/ 87 h 209"/>
              <a:gd name="T20" fmla="*/ 12 w 164"/>
              <a:gd name="T21" fmla="*/ 104 h 209"/>
              <a:gd name="T22" fmla="*/ 31 w 164"/>
              <a:gd name="T23" fmla="*/ 107 h 209"/>
              <a:gd name="T24" fmla="*/ 33 w 164"/>
              <a:gd name="T25" fmla="*/ 136 h 209"/>
              <a:gd name="T26" fmla="*/ 46 w 164"/>
              <a:gd name="T27" fmla="*/ 155 h 209"/>
              <a:gd name="T28" fmla="*/ 65 w 164"/>
              <a:gd name="T29" fmla="*/ 187 h 209"/>
              <a:gd name="T30" fmla="*/ 78 w 164"/>
              <a:gd name="T31" fmla="*/ 199 h 209"/>
              <a:gd name="T32" fmla="*/ 78 w 164"/>
              <a:gd name="T33" fmla="*/ 199 h 209"/>
              <a:gd name="T34" fmla="*/ 92 w 164"/>
              <a:gd name="T35" fmla="*/ 209 h 209"/>
              <a:gd name="T36" fmla="*/ 96 w 164"/>
              <a:gd name="T37" fmla="*/ 208 h 209"/>
              <a:gd name="T38" fmla="*/ 93 w 164"/>
              <a:gd name="T39" fmla="*/ 204 h 209"/>
              <a:gd name="T40" fmla="*/ 83 w 164"/>
              <a:gd name="T41" fmla="*/ 189 h 209"/>
              <a:gd name="T42" fmla="*/ 86 w 164"/>
              <a:gd name="T43" fmla="*/ 190 h 209"/>
              <a:gd name="T44" fmla="*/ 88 w 164"/>
              <a:gd name="T45" fmla="*/ 183 h 209"/>
              <a:gd name="T46" fmla="*/ 78 w 164"/>
              <a:gd name="T47" fmla="*/ 174 h 209"/>
              <a:gd name="T48" fmla="*/ 81 w 164"/>
              <a:gd name="T49" fmla="*/ 144 h 209"/>
              <a:gd name="T50" fmla="*/ 81 w 164"/>
              <a:gd name="T51" fmla="*/ 144 h 209"/>
              <a:gd name="T52" fmla="*/ 126 w 164"/>
              <a:gd name="T53" fmla="*/ 130 h 209"/>
              <a:gd name="T54" fmla="*/ 131 w 164"/>
              <a:gd name="T55" fmla="*/ 131 h 209"/>
              <a:gd name="T56" fmla="*/ 131 w 164"/>
              <a:gd name="T57" fmla="*/ 131 h 209"/>
              <a:gd name="T58" fmla="*/ 134 w 164"/>
              <a:gd name="T59" fmla="*/ 123 h 209"/>
              <a:gd name="T60" fmla="*/ 135 w 164"/>
              <a:gd name="T61" fmla="*/ 97 h 209"/>
              <a:gd name="T62" fmla="*/ 148 w 164"/>
              <a:gd name="T63" fmla="*/ 72 h 209"/>
              <a:gd name="T64" fmla="*/ 135 w 164"/>
              <a:gd name="T65" fmla="*/ 36 h 209"/>
              <a:gd name="T66" fmla="*/ 158 w 164"/>
              <a:gd name="T67" fmla="*/ 20 h 209"/>
              <a:gd name="T68" fmla="*/ 160 w 164"/>
              <a:gd name="T69" fmla="*/ 0 h 209"/>
              <a:gd name="T70" fmla="*/ 132 w 164"/>
              <a:gd name="T71" fmla="*/ 2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4" h="209">
                <a:moveTo>
                  <a:pt x="132" y="2"/>
                </a:moveTo>
                <a:cubicBezTo>
                  <a:pt x="122" y="8"/>
                  <a:pt x="122" y="8"/>
                  <a:pt x="122" y="8"/>
                </a:cubicBezTo>
                <a:cubicBezTo>
                  <a:pt x="122" y="8"/>
                  <a:pt x="101" y="22"/>
                  <a:pt x="95" y="40"/>
                </a:cubicBezTo>
                <a:cubicBezTo>
                  <a:pt x="95" y="40"/>
                  <a:pt x="80" y="46"/>
                  <a:pt x="66" y="37"/>
                </a:cubicBezTo>
                <a:cubicBezTo>
                  <a:pt x="66" y="37"/>
                  <a:pt x="52" y="41"/>
                  <a:pt x="45" y="50"/>
                </a:cubicBezTo>
                <a:cubicBezTo>
                  <a:pt x="38" y="59"/>
                  <a:pt x="31" y="70"/>
                  <a:pt x="31" y="70"/>
                </a:cubicBezTo>
                <a:cubicBezTo>
                  <a:pt x="31" y="70"/>
                  <a:pt x="27" y="72"/>
                  <a:pt x="19" y="72"/>
                </a:cubicBezTo>
                <a:cubicBezTo>
                  <a:pt x="11" y="72"/>
                  <a:pt x="1" y="81"/>
                  <a:pt x="1" y="81"/>
                </a:cubicBezTo>
                <a:cubicBezTo>
                  <a:pt x="0" y="82"/>
                  <a:pt x="0" y="82"/>
                  <a:pt x="0" y="82"/>
                </a:cubicBezTo>
                <a:cubicBezTo>
                  <a:pt x="5" y="87"/>
                  <a:pt x="5" y="87"/>
                  <a:pt x="5" y="87"/>
                </a:cubicBezTo>
                <a:cubicBezTo>
                  <a:pt x="5" y="87"/>
                  <a:pt x="8" y="116"/>
                  <a:pt x="12" y="104"/>
                </a:cubicBezTo>
                <a:cubicBezTo>
                  <a:pt x="20" y="85"/>
                  <a:pt x="31" y="107"/>
                  <a:pt x="31" y="107"/>
                </a:cubicBezTo>
                <a:cubicBezTo>
                  <a:pt x="33" y="136"/>
                  <a:pt x="33" y="136"/>
                  <a:pt x="33" y="136"/>
                </a:cubicBezTo>
                <a:cubicBezTo>
                  <a:pt x="41" y="145"/>
                  <a:pt x="46" y="155"/>
                  <a:pt x="46" y="155"/>
                </a:cubicBezTo>
                <a:cubicBezTo>
                  <a:pt x="47" y="179"/>
                  <a:pt x="65" y="187"/>
                  <a:pt x="65" y="187"/>
                </a:cubicBezTo>
                <a:cubicBezTo>
                  <a:pt x="78" y="199"/>
                  <a:pt x="78" y="199"/>
                  <a:pt x="78" y="199"/>
                </a:cubicBezTo>
                <a:cubicBezTo>
                  <a:pt x="78" y="199"/>
                  <a:pt x="78" y="199"/>
                  <a:pt x="78" y="19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6" y="208"/>
                  <a:pt x="96" y="208"/>
                  <a:pt x="96" y="208"/>
                </a:cubicBezTo>
                <a:cubicBezTo>
                  <a:pt x="93" y="204"/>
                  <a:pt x="93" y="204"/>
                  <a:pt x="93" y="204"/>
                </a:cubicBezTo>
                <a:cubicBezTo>
                  <a:pt x="83" y="189"/>
                  <a:pt x="83" y="189"/>
                  <a:pt x="83" y="189"/>
                </a:cubicBezTo>
                <a:cubicBezTo>
                  <a:pt x="86" y="190"/>
                  <a:pt x="86" y="190"/>
                  <a:pt x="86" y="190"/>
                </a:cubicBezTo>
                <a:cubicBezTo>
                  <a:pt x="86" y="190"/>
                  <a:pt x="106" y="200"/>
                  <a:pt x="88" y="183"/>
                </a:cubicBezTo>
                <a:cubicBezTo>
                  <a:pt x="78" y="174"/>
                  <a:pt x="78" y="174"/>
                  <a:pt x="78" y="17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2"/>
                  <a:pt x="91" y="124"/>
                  <a:pt x="126" y="130"/>
                </a:cubicBezTo>
                <a:cubicBezTo>
                  <a:pt x="126" y="130"/>
                  <a:pt x="128" y="131"/>
                  <a:pt x="131" y="131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31" y="131"/>
                  <a:pt x="133" y="125"/>
                  <a:pt x="134" y="123"/>
                </a:cubicBezTo>
                <a:cubicBezTo>
                  <a:pt x="136" y="120"/>
                  <a:pt x="135" y="97"/>
                  <a:pt x="135" y="97"/>
                </a:cubicBezTo>
                <a:cubicBezTo>
                  <a:pt x="135" y="97"/>
                  <a:pt x="164" y="88"/>
                  <a:pt x="148" y="72"/>
                </a:cubicBezTo>
                <a:cubicBezTo>
                  <a:pt x="132" y="57"/>
                  <a:pt x="118" y="49"/>
                  <a:pt x="135" y="36"/>
                </a:cubicBezTo>
                <a:cubicBezTo>
                  <a:pt x="152" y="24"/>
                  <a:pt x="158" y="20"/>
                  <a:pt x="158" y="20"/>
                </a:cubicBezTo>
                <a:cubicBezTo>
                  <a:pt x="158" y="20"/>
                  <a:pt x="163" y="5"/>
                  <a:pt x="160" y="0"/>
                </a:cubicBezTo>
                <a:lnTo>
                  <a:pt x="132" y="2"/>
                </a:lnTo>
                <a:close/>
              </a:path>
            </a:pathLst>
          </a:custGeom>
          <a:solidFill>
            <a:schemeClr val="accent2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成都">
            <a:hlinkClick r:id="" action="ppaction://macro?name=Slide1.成都_click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9D7AF9B-DBAC-4E71-B1AA-27223D17FD13}"/>
              </a:ext>
            </a:extLst>
          </p:cNvPr>
          <p:cNvSpPr>
            <a:spLocks/>
          </p:cNvSpPr>
          <p:nvPr/>
        </p:nvSpPr>
        <p:spPr bwMode="auto">
          <a:xfrm>
            <a:off x="9964473" y="3229398"/>
            <a:ext cx="1147926" cy="929274"/>
          </a:xfrm>
          <a:custGeom>
            <a:avLst/>
            <a:gdLst>
              <a:gd name="T0" fmla="*/ 12 w 225"/>
              <a:gd name="T1" fmla="*/ 118 h 182"/>
              <a:gd name="T2" fmla="*/ 8 w 225"/>
              <a:gd name="T3" fmla="*/ 155 h 182"/>
              <a:gd name="T4" fmla="*/ 26 w 225"/>
              <a:gd name="T5" fmla="*/ 165 h 182"/>
              <a:gd name="T6" fmla="*/ 48 w 225"/>
              <a:gd name="T7" fmla="*/ 177 h 182"/>
              <a:gd name="T8" fmla="*/ 74 w 225"/>
              <a:gd name="T9" fmla="*/ 157 h 182"/>
              <a:gd name="T10" fmla="*/ 121 w 225"/>
              <a:gd name="T11" fmla="*/ 149 h 182"/>
              <a:gd name="T12" fmla="*/ 135 w 225"/>
              <a:gd name="T13" fmla="*/ 145 h 182"/>
              <a:gd name="T14" fmla="*/ 148 w 225"/>
              <a:gd name="T15" fmla="*/ 116 h 182"/>
              <a:gd name="T16" fmla="*/ 165 w 225"/>
              <a:gd name="T17" fmla="*/ 103 h 182"/>
              <a:gd name="T18" fmla="*/ 193 w 225"/>
              <a:gd name="T19" fmla="*/ 102 h 182"/>
              <a:gd name="T20" fmla="*/ 210 w 225"/>
              <a:gd name="T21" fmla="*/ 116 h 182"/>
              <a:gd name="T22" fmla="*/ 215 w 225"/>
              <a:gd name="T23" fmla="*/ 101 h 182"/>
              <a:gd name="T24" fmla="*/ 197 w 225"/>
              <a:gd name="T25" fmla="*/ 79 h 182"/>
              <a:gd name="T26" fmla="*/ 144 w 225"/>
              <a:gd name="T27" fmla="*/ 57 h 182"/>
              <a:gd name="T28" fmla="*/ 114 w 225"/>
              <a:gd name="T29" fmla="*/ 38 h 182"/>
              <a:gd name="T30" fmla="*/ 91 w 225"/>
              <a:gd name="T31" fmla="*/ 11 h 182"/>
              <a:gd name="T32" fmla="*/ 72 w 225"/>
              <a:gd name="T33" fmla="*/ 0 h 182"/>
              <a:gd name="T34" fmla="*/ 61 w 225"/>
              <a:gd name="T35" fmla="*/ 17 h 182"/>
              <a:gd name="T36" fmla="*/ 55 w 225"/>
              <a:gd name="T37" fmla="*/ 49 h 182"/>
              <a:gd name="T38" fmla="*/ 39 w 225"/>
              <a:gd name="T39" fmla="*/ 77 h 182"/>
              <a:gd name="T40" fmla="*/ 0 w 225"/>
              <a:gd name="T41" fmla="*/ 89 h 182"/>
              <a:gd name="T42" fmla="*/ 12 w 225"/>
              <a:gd name="T43" fmla="*/ 118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5" h="182">
                <a:moveTo>
                  <a:pt x="12" y="118"/>
                </a:moveTo>
                <a:cubicBezTo>
                  <a:pt x="22" y="131"/>
                  <a:pt x="15" y="137"/>
                  <a:pt x="8" y="155"/>
                </a:cubicBezTo>
                <a:cubicBezTo>
                  <a:pt x="1" y="174"/>
                  <a:pt x="6" y="172"/>
                  <a:pt x="26" y="165"/>
                </a:cubicBezTo>
                <a:cubicBezTo>
                  <a:pt x="47" y="158"/>
                  <a:pt x="48" y="177"/>
                  <a:pt x="48" y="177"/>
                </a:cubicBezTo>
                <a:cubicBezTo>
                  <a:pt x="55" y="182"/>
                  <a:pt x="63" y="169"/>
                  <a:pt x="74" y="157"/>
                </a:cubicBezTo>
                <a:cubicBezTo>
                  <a:pt x="85" y="145"/>
                  <a:pt x="111" y="134"/>
                  <a:pt x="121" y="149"/>
                </a:cubicBezTo>
                <a:cubicBezTo>
                  <a:pt x="131" y="164"/>
                  <a:pt x="135" y="145"/>
                  <a:pt x="135" y="145"/>
                </a:cubicBezTo>
                <a:cubicBezTo>
                  <a:pt x="130" y="134"/>
                  <a:pt x="148" y="116"/>
                  <a:pt x="148" y="116"/>
                </a:cubicBezTo>
                <a:cubicBezTo>
                  <a:pt x="165" y="124"/>
                  <a:pt x="165" y="103"/>
                  <a:pt x="165" y="103"/>
                </a:cubicBezTo>
                <a:cubicBezTo>
                  <a:pt x="186" y="99"/>
                  <a:pt x="193" y="102"/>
                  <a:pt x="193" y="102"/>
                </a:cubicBezTo>
                <a:cubicBezTo>
                  <a:pt x="199" y="117"/>
                  <a:pt x="210" y="116"/>
                  <a:pt x="210" y="116"/>
                </a:cubicBezTo>
                <a:cubicBezTo>
                  <a:pt x="225" y="115"/>
                  <a:pt x="215" y="101"/>
                  <a:pt x="215" y="101"/>
                </a:cubicBezTo>
                <a:cubicBezTo>
                  <a:pt x="209" y="91"/>
                  <a:pt x="197" y="79"/>
                  <a:pt x="197" y="79"/>
                </a:cubicBezTo>
                <a:cubicBezTo>
                  <a:pt x="196" y="57"/>
                  <a:pt x="162" y="60"/>
                  <a:pt x="144" y="57"/>
                </a:cubicBezTo>
                <a:cubicBezTo>
                  <a:pt x="126" y="55"/>
                  <a:pt x="114" y="38"/>
                  <a:pt x="114" y="38"/>
                </a:cubicBezTo>
                <a:cubicBezTo>
                  <a:pt x="114" y="38"/>
                  <a:pt x="95" y="18"/>
                  <a:pt x="91" y="11"/>
                </a:cubicBezTo>
                <a:cubicBezTo>
                  <a:pt x="87" y="4"/>
                  <a:pt x="72" y="0"/>
                  <a:pt x="72" y="0"/>
                </a:cubicBezTo>
                <a:cubicBezTo>
                  <a:pt x="68" y="5"/>
                  <a:pt x="62" y="12"/>
                  <a:pt x="61" y="17"/>
                </a:cubicBezTo>
                <a:cubicBezTo>
                  <a:pt x="60" y="25"/>
                  <a:pt x="55" y="49"/>
                  <a:pt x="55" y="49"/>
                </a:cubicBezTo>
                <a:cubicBezTo>
                  <a:pt x="55" y="49"/>
                  <a:pt x="51" y="74"/>
                  <a:pt x="39" y="77"/>
                </a:cubicBezTo>
                <a:cubicBezTo>
                  <a:pt x="28" y="80"/>
                  <a:pt x="8" y="85"/>
                  <a:pt x="0" y="89"/>
                </a:cubicBezTo>
                <a:cubicBezTo>
                  <a:pt x="0" y="89"/>
                  <a:pt x="3" y="106"/>
                  <a:pt x="12" y="118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3A6FCE-F28D-40B9-AB01-7600C7B903C8}"/>
              </a:ext>
            </a:extLst>
          </p:cNvPr>
          <p:cNvSpPr txBox="1"/>
          <p:nvPr/>
        </p:nvSpPr>
        <p:spPr>
          <a:xfrm>
            <a:off x="4274962" y="1373139"/>
            <a:ext cx="364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2019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年招生宣讲重点地区</a:t>
            </a: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064C2C76-0DA5-431A-8609-C53CCD5CF570}"/>
              </a:ext>
            </a:extLst>
          </p:cNvPr>
          <p:cNvSpPr/>
          <p:nvPr/>
        </p:nvSpPr>
        <p:spPr>
          <a:xfrm>
            <a:off x="6628957" y="5444192"/>
            <a:ext cx="1238723" cy="1346277"/>
          </a:xfrm>
          <a:custGeom>
            <a:avLst/>
            <a:gdLst>
              <a:gd name="connsiteX0" fmla="*/ 1032873 w 1032873"/>
              <a:gd name="connsiteY0" fmla="*/ 0 h 1605949"/>
              <a:gd name="connsiteX1" fmla="*/ 1004298 w 1032873"/>
              <a:gd name="connsiteY1" fmla="*/ 152400 h 1605949"/>
              <a:gd name="connsiteX2" fmla="*/ 899523 w 1032873"/>
              <a:gd name="connsiteY2" fmla="*/ 371475 h 1605949"/>
              <a:gd name="connsiteX3" fmla="*/ 823323 w 1032873"/>
              <a:gd name="connsiteY3" fmla="*/ 523875 h 1605949"/>
              <a:gd name="connsiteX4" fmla="*/ 832848 w 1032873"/>
              <a:gd name="connsiteY4" fmla="*/ 723900 h 1605949"/>
              <a:gd name="connsiteX5" fmla="*/ 851898 w 1032873"/>
              <a:gd name="connsiteY5" fmla="*/ 885825 h 1605949"/>
              <a:gd name="connsiteX6" fmla="*/ 823323 w 1032873"/>
              <a:gd name="connsiteY6" fmla="*/ 1028700 h 1605949"/>
              <a:gd name="connsiteX7" fmla="*/ 623298 w 1032873"/>
              <a:gd name="connsiteY7" fmla="*/ 1323975 h 1605949"/>
              <a:gd name="connsiteX8" fmla="*/ 480423 w 1032873"/>
              <a:gd name="connsiteY8" fmla="*/ 1552575 h 1605949"/>
              <a:gd name="connsiteX9" fmla="*/ 318498 w 1032873"/>
              <a:gd name="connsiteY9" fmla="*/ 1590675 h 1605949"/>
              <a:gd name="connsiteX10" fmla="*/ 118473 w 1032873"/>
              <a:gd name="connsiteY10" fmla="*/ 1600200 h 1605949"/>
              <a:gd name="connsiteX11" fmla="*/ 13698 w 1032873"/>
              <a:gd name="connsiteY11" fmla="*/ 1504950 h 1605949"/>
              <a:gd name="connsiteX12" fmla="*/ 13698 w 1032873"/>
              <a:gd name="connsiteY12" fmla="*/ 1381125 h 1605949"/>
              <a:gd name="connsiteX13" fmla="*/ 127998 w 1032873"/>
              <a:gd name="connsiteY13" fmla="*/ 1114425 h 1605949"/>
              <a:gd name="connsiteX14" fmla="*/ 156573 w 1032873"/>
              <a:gd name="connsiteY14" fmla="*/ 1000125 h 1605949"/>
              <a:gd name="connsiteX15" fmla="*/ 147048 w 1032873"/>
              <a:gd name="connsiteY15" fmla="*/ 809625 h 1605949"/>
              <a:gd name="connsiteX16" fmla="*/ 51798 w 1032873"/>
              <a:gd name="connsiteY16" fmla="*/ 600075 h 1605949"/>
              <a:gd name="connsiteX17" fmla="*/ 13698 w 1032873"/>
              <a:gd name="connsiteY17" fmla="*/ 533400 h 16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32873" h="1605949">
                <a:moveTo>
                  <a:pt x="1032873" y="0"/>
                </a:moveTo>
                <a:cubicBezTo>
                  <a:pt x="1029698" y="45243"/>
                  <a:pt x="1026523" y="90487"/>
                  <a:pt x="1004298" y="152400"/>
                </a:cubicBezTo>
                <a:cubicBezTo>
                  <a:pt x="982073" y="214313"/>
                  <a:pt x="929685" y="309563"/>
                  <a:pt x="899523" y="371475"/>
                </a:cubicBezTo>
                <a:cubicBezTo>
                  <a:pt x="869361" y="433387"/>
                  <a:pt x="834435" y="465138"/>
                  <a:pt x="823323" y="523875"/>
                </a:cubicBezTo>
                <a:cubicBezTo>
                  <a:pt x="812211" y="582612"/>
                  <a:pt x="828085" y="663575"/>
                  <a:pt x="832848" y="723900"/>
                </a:cubicBezTo>
                <a:cubicBezTo>
                  <a:pt x="837610" y="784225"/>
                  <a:pt x="853485" y="835025"/>
                  <a:pt x="851898" y="885825"/>
                </a:cubicBezTo>
                <a:cubicBezTo>
                  <a:pt x="850310" y="936625"/>
                  <a:pt x="861423" y="955675"/>
                  <a:pt x="823323" y="1028700"/>
                </a:cubicBezTo>
                <a:cubicBezTo>
                  <a:pt x="785223" y="1101725"/>
                  <a:pt x="680448" y="1236663"/>
                  <a:pt x="623298" y="1323975"/>
                </a:cubicBezTo>
                <a:cubicBezTo>
                  <a:pt x="566148" y="1411287"/>
                  <a:pt x="531223" y="1508125"/>
                  <a:pt x="480423" y="1552575"/>
                </a:cubicBezTo>
                <a:cubicBezTo>
                  <a:pt x="429623" y="1597025"/>
                  <a:pt x="378823" y="1582738"/>
                  <a:pt x="318498" y="1590675"/>
                </a:cubicBezTo>
                <a:cubicBezTo>
                  <a:pt x="258173" y="1598612"/>
                  <a:pt x="169273" y="1614487"/>
                  <a:pt x="118473" y="1600200"/>
                </a:cubicBezTo>
                <a:cubicBezTo>
                  <a:pt x="67673" y="1585913"/>
                  <a:pt x="31160" y="1541462"/>
                  <a:pt x="13698" y="1504950"/>
                </a:cubicBezTo>
                <a:cubicBezTo>
                  <a:pt x="-3764" y="1468438"/>
                  <a:pt x="-5352" y="1446213"/>
                  <a:pt x="13698" y="1381125"/>
                </a:cubicBezTo>
                <a:cubicBezTo>
                  <a:pt x="32748" y="1316037"/>
                  <a:pt x="104186" y="1177925"/>
                  <a:pt x="127998" y="1114425"/>
                </a:cubicBezTo>
                <a:cubicBezTo>
                  <a:pt x="151810" y="1050925"/>
                  <a:pt x="153398" y="1050925"/>
                  <a:pt x="156573" y="1000125"/>
                </a:cubicBezTo>
                <a:cubicBezTo>
                  <a:pt x="159748" y="949325"/>
                  <a:pt x="164510" y="876300"/>
                  <a:pt x="147048" y="809625"/>
                </a:cubicBezTo>
                <a:cubicBezTo>
                  <a:pt x="129586" y="742950"/>
                  <a:pt x="74023" y="646112"/>
                  <a:pt x="51798" y="600075"/>
                </a:cubicBezTo>
                <a:cubicBezTo>
                  <a:pt x="29573" y="554038"/>
                  <a:pt x="21635" y="543719"/>
                  <a:pt x="13698" y="533400"/>
                </a:cubicBezTo>
              </a:path>
            </a:pathLst>
          </a:custGeom>
          <a:noFill/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7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DDB35741-1472-4579-8321-190D1031F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43" b="43924"/>
          <a:stretch/>
        </p:blipFill>
        <p:spPr>
          <a:xfrm>
            <a:off x="0" y="1285342"/>
            <a:ext cx="12192000" cy="256032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68617FD1-C488-41EE-98E2-508D6D39FFE1}"/>
              </a:ext>
            </a:extLst>
          </p:cNvPr>
          <p:cNvSpPr/>
          <p:nvPr/>
        </p:nvSpPr>
        <p:spPr>
          <a:xfrm>
            <a:off x="5292325" y="477660"/>
            <a:ext cx="1615362" cy="1615362"/>
          </a:xfrm>
          <a:prstGeom prst="ellipse">
            <a:avLst/>
          </a:prstGeom>
          <a:solidFill>
            <a:srgbClr val="99CB3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CD4837-9113-499B-B1D1-167BCA82DE9A}"/>
              </a:ext>
            </a:extLst>
          </p:cNvPr>
          <p:cNvSpPr txBox="1"/>
          <p:nvPr/>
        </p:nvSpPr>
        <p:spPr>
          <a:xfrm>
            <a:off x="5243569" y="830678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/>
              <a:t>CONTENTS</a:t>
            </a:r>
            <a:endParaRPr lang="zh-CN" altLang="en-US" sz="2400" b="1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FAE2C6D-C051-4D2C-9556-20AD574AF33C}"/>
              </a:ext>
            </a:extLst>
          </p:cNvPr>
          <p:cNvGrpSpPr/>
          <p:nvPr/>
        </p:nvGrpSpPr>
        <p:grpSpPr>
          <a:xfrm>
            <a:off x="4999668" y="5779593"/>
            <a:ext cx="2192663" cy="391246"/>
            <a:chOff x="938213" y="2493963"/>
            <a:chExt cx="10320338" cy="1841500"/>
          </a:xfrm>
          <a:solidFill>
            <a:schemeClr val="accent2">
              <a:lumMod val="50000"/>
            </a:schemeClr>
          </a:solidFill>
        </p:grpSpPr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DFFA89-C657-4B4C-9873-DCDE8F071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744788"/>
              <a:ext cx="1638300" cy="1401763"/>
            </a:xfrm>
            <a:custGeom>
              <a:avLst/>
              <a:gdLst>
                <a:gd name="T0" fmla="*/ 172 w 387"/>
                <a:gd name="T1" fmla="*/ 191 h 329"/>
                <a:gd name="T2" fmla="*/ 178 w 387"/>
                <a:gd name="T3" fmla="*/ 97 h 329"/>
                <a:gd name="T4" fmla="*/ 179 w 387"/>
                <a:gd name="T5" fmla="*/ 40 h 329"/>
                <a:gd name="T6" fmla="*/ 132 w 387"/>
                <a:gd name="T7" fmla="*/ 36 h 329"/>
                <a:gd name="T8" fmla="*/ 113 w 387"/>
                <a:gd name="T9" fmla="*/ 28 h 329"/>
                <a:gd name="T10" fmla="*/ 107 w 387"/>
                <a:gd name="T11" fmla="*/ 29 h 329"/>
                <a:gd name="T12" fmla="*/ 106 w 387"/>
                <a:gd name="T13" fmla="*/ 56 h 329"/>
                <a:gd name="T14" fmla="*/ 97 w 387"/>
                <a:gd name="T15" fmla="*/ 113 h 329"/>
                <a:gd name="T16" fmla="*/ 47 w 387"/>
                <a:gd name="T17" fmla="*/ 131 h 329"/>
                <a:gd name="T18" fmla="*/ 32 w 387"/>
                <a:gd name="T19" fmla="*/ 176 h 329"/>
                <a:gd name="T20" fmla="*/ 39 w 387"/>
                <a:gd name="T21" fmla="*/ 201 h 329"/>
                <a:gd name="T22" fmla="*/ 78 w 387"/>
                <a:gd name="T23" fmla="*/ 197 h 329"/>
                <a:gd name="T24" fmla="*/ 84 w 387"/>
                <a:gd name="T25" fmla="*/ 228 h 329"/>
                <a:gd name="T26" fmla="*/ 26 w 387"/>
                <a:gd name="T27" fmla="*/ 265 h 329"/>
                <a:gd name="T28" fmla="*/ 3 w 387"/>
                <a:gd name="T29" fmla="*/ 283 h 329"/>
                <a:gd name="T30" fmla="*/ 25 w 387"/>
                <a:gd name="T31" fmla="*/ 320 h 329"/>
                <a:gd name="T32" fmla="*/ 50 w 387"/>
                <a:gd name="T33" fmla="*/ 319 h 329"/>
                <a:gd name="T34" fmla="*/ 87 w 387"/>
                <a:gd name="T35" fmla="*/ 294 h 329"/>
                <a:gd name="T36" fmla="*/ 162 w 387"/>
                <a:gd name="T37" fmla="*/ 243 h 329"/>
                <a:gd name="T38" fmla="*/ 172 w 387"/>
                <a:gd name="T39" fmla="*/ 191 h 329"/>
                <a:gd name="T40" fmla="*/ 372 w 387"/>
                <a:gd name="T41" fmla="*/ 280 h 329"/>
                <a:gd name="T42" fmla="*/ 361 w 387"/>
                <a:gd name="T43" fmla="*/ 234 h 329"/>
                <a:gd name="T44" fmla="*/ 295 w 387"/>
                <a:gd name="T45" fmla="*/ 216 h 329"/>
                <a:gd name="T46" fmla="*/ 294 w 387"/>
                <a:gd name="T47" fmla="*/ 157 h 329"/>
                <a:gd name="T48" fmla="*/ 337 w 387"/>
                <a:gd name="T49" fmla="*/ 133 h 329"/>
                <a:gd name="T50" fmla="*/ 365 w 387"/>
                <a:gd name="T51" fmla="*/ 112 h 329"/>
                <a:gd name="T52" fmla="*/ 351 w 387"/>
                <a:gd name="T53" fmla="*/ 75 h 329"/>
                <a:gd name="T54" fmla="*/ 315 w 387"/>
                <a:gd name="T55" fmla="*/ 77 h 329"/>
                <a:gd name="T56" fmla="*/ 321 w 387"/>
                <a:gd name="T57" fmla="*/ 49 h 329"/>
                <a:gd name="T58" fmla="*/ 317 w 387"/>
                <a:gd name="T59" fmla="*/ 9 h 329"/>
                <a:gd name="T60" fmla="*/ 249 w 387"/>
                <a:gd name="T61" fmla="*/ 4 h 329"/>
                <a:gd name="T62" fmla="*/ 238 w 387"/>
                <a:gd name="T63" fmla="*/ 15 h 329"/>
                <a:gd name="T64" fmla="*/ 226 w 387"/>
                <a:gd name="T65" fmla="*/ 98 h 329"/>
                <a:gd name="T66" fmla="*/ 213 w 387"/>
                <a:gd name="T67" fmla="*/ 200 h 329"/>
                <a:gd name="T68" fmla="*/ 231 w 387"/>
                <a:gd name="T69" fmla="*/ 278 h 329"/>
                <a:gd name="T70" fmla="*/ 322 w 387"/>
                <a:gd name="T71" fmla="*/ 294 h 329"/>
                <a:gd name="T72" fmla="*/ 372 w 387"/>
                <a:gd name="T73" fmla="*/ 28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29">
                  <a:moveTo>
                    <a:pt x="172" y="191"/>
                  </a:moveTo>
                  <a:cubicBezTo>
                    <a:pt x="172" y="158"/>
                    <a:pt x="176" y="118"/>
                    <a:pt x="178" y="97"/>
                  </a:cubicBezTo>
                  <a:cubicBezTo>
                    <a:pt x="181" y="76"/>
                    <a:pt x="189" y="51"/>
                    <a:pt x="179" y="40"/>
                  </a:cubicBezTo>
                  <a:cubicBezTo>
                    <a:pt x="169" y="29"/>
                    <a:pt x="141" y="36"/>
                    <a:pt x="132" y="36"/>
                  </a:cubicBezTo>
                  <a:cubicBezTo>
                    <a:pt x="126" y="36"/>
                    <a:pt x="118" y="30"/>
                    <a:pt x="113" y="28"/>
                  </a:cubicBezTo>
                  <a:cubicBezTo>
                    <a:pt x="111" y="27"/>
                    <a:pt x="108" y="29"/>
                    <a:pt x="107" y="29"/>
                  </a:cubicBezTo>
                  <a:cubicBezTo>
                    <a:pt x="92" y="41"/>
                    <a:pt x="100" y="48"/>
                    <a:pt x="106" y="56"/>
                  </a:cubicBezTo>
                  <a:cubicBezTo>
                    <a:pt x="112" y="64"/>
                    <a:pt x="106" y="89"/>
                    <a:pt x="97" y="113"/>
                  </a:cubicBezTo>
                  <a:cubicBezTo>
                    <a:pt x="89" y="136"/>
                    <a:pt x="70" y="121"/>
                    <a:pt x="47" y="131"/>
                  </a:cubicBezTo>
                  <a:cubicBezTo>
                    <a:pt x="24" y="142"/>
                    <a:pt x="32" y="160"/>
                    <a:pt x="32" y="176"/>
                  </a:cubicBezTo>
                  <a:cubicBezTo>
                    <a:pt x="32" y="193"/>
                    <a:pt x="37" y="202"/>
                    <a:pt x="39" y="201"/>
                  </a:cubicBezTo>
                  <a:cubicBezTo>
                    <a:pt x="42" y="199"/>
                    <a:pt x="65" y="196"/>
                    <a:pt x="78" y="197"/>
                  </a:cubicBezTo>
                  <a:cubicBezTo>
                    <a:pt x="91" y="197"/>
                    <a:pt x="89" y="211"/>
                    <a:pt x="84" y="228"/>
                  </a:cubicBezTo>
                  <a:cubicBezTo>
                    <a:pt x="78" y="244"/>
                    <a:pt x="43" y="255"/>
                    <a:pt x="26" y="265"/>
                  </a:cubicBezTo>
                  <a:cubicBezTo>
                    <a:pt x="8" y="275"/>
                    <a:pt x="0" y="273"/>
                    <a:pt x="3" y="283"/>
                  </a:cubicBezTo>
                  <a:cubicBezTo>
                    <a:pt x="5" y="293"/>
                    <a:pt x="16" y="311"/>
                    <a:pt x="25" y="320"/>
                  </a:cubicBezTo>
                  <a:cubicBezTo>
                    <a:pt x="34" y="329"/>
                    <a:pt x="44" y="325"/>
                    <a:pt x="50" y="319"/>
                  </a:cubicBezTo>
                  <a:cubicBezTo>
                    <a:pt x="56" y="312"/>
                    <a:pt x="66" y="309"/>
                    <a:pt x="87" y="294"/>
                  </a:cubicBezTo>
                  <a:cubicBezTo>
                    <a:pt x="107" y="278"/>
                    <a:pt x="141" y="264"/>
                    <a:pt x="162" y="243"/>
                  </a:cubicBezTo>
                  <a:cubicBezTo>
                    <a:pt x="183" y="222"/>
                    <a:pt x="172" y="225"/>
                    <a:pt x="172" y="191"/>
                  </a:cubicBezTo>
                  <a:close/>
                  <a:moveTo>
                    <a:pt x="372" y="280"/>
                  </a:moveTo>
                  <a:cubicBezTo>
                    <a:pt x="372" y="260"/>
                    <a:pt x="387" y="239"/>
                    <a:pt x="361" y="234"/>
                  </a:cubicBezTo>
                  <a:cubicBezTo>
                    <a:pt x="336" y="229"/>
                    <a:pt x="299" y="233"/>
                    <a:pt x="295" y="216"/>
                  </a:cubicBezTo>
                  <a:cubicBezTo>
                    <a:pt x="290" y="200"/>
                    <a:pt x="280" y="171"/>
                    <a:pt x="294" y="157"/>
                  </a:cubicBezTo>
                  <a:cubicBezTo>
                    <a:pt x="307" y="144"/>
                    <a:pt x="326" y="139"/>
                    <a:pt x="337" y="133"/>
                  </a:cubicBezTo>
                  <a:cubicBezTo>
                    <a:pt x="348" y="127"/>
                    <a:pt x="359" y="129"/>
                    <a:pt x="365" y="112"/>
                  </a:cubicBezTo>
                  <a:cubicBezTo>
                    <a:pt x="371" y="95"/>
                    <a:pt x="364" y="77"/>
                    <a:pt x="351" y="75"/>
                  </a:cubicBezTo>
                  <a:cubicBezTo>
                    <a:pt x="338" y="72"/>
                    <a:pt x="319" y="94"/>
                    <a:pt x="315" y="77"/>
                  </a:cubicBezTo>
                  <a:cubicBezTo>
                    <a:pt x="311" y="61"/>
                    <a:pt x="315" y="55"/>
                    <a:pt x="321" y="49"/>
                  </a:cubicBezTo>
                  <a:cubicBezTo>
                    <a:pt x="327" y="44"/>
                    <a:pt x="336" y="14"/>
                    <a:pt x="317" y="9"/>
                  </a:cubicBezTo>
                  <a:cubicBezTo>
                    <a:pt x="298" y="5"/>
                    <a:pt x="267" y="0"/>
                    <a:pt x="249" y="4"/>
                  </a:cubicBezTo>
                  <a:cubicBezTo>
                    <a:pt x="249" y="4"/>
                    <a:pt x="239" y="8"/>
                    <a:pt x="238" y="15"/>
                  </a:cubicBezTo>
                  <a:cubicBezTo>
                    <a:pt x="236" y="21"/>
                    <a:pt x="231" y="68"/>
                    <a:pt x="226" y="98"/>
                  </a:cubicBezTo>
                  <a:cubicBezTo>
                    <a:pt x="220" y="127"/>
                    <a:pt x="213" y="167"/>
                    <a:pt x="213" y="200"/>
                  </a:cubicBezTo>
                  <a:cubicBezTo>
                    <a:pt x="214" y="232"/>
                    <a:pt x="217" y="264"/>
                    <a:pt x="231" y="278"/>
                  </a:cubicBezTo>
                  <a:cubicBezTo>
                    <a:pt x="245" y="292"/>
                    <a:pt x="306" y="295"/>
                    <a:pt x="322" y="294"/>
                  </a:cubicBezTo>
                  <a:cubicBezTo>
                    <a:pt x="339" y="293"/>
                    <a:pt x="372" y="300"/>
                    <a:pt x="372" y="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3132AB3-91FC-44FB-8685-064EDF173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5438" y="2493963"/>
              <a:ext cx="1325563" cy="1789113"/>
            </a:xfrm>
            <a:custGeom>
              <a:avLst/>
              <a:gdLst>
                <a:gd name="T0" fmla="*/ 177 w 313"/>
                <a:gd name="T1" fmla="*/ 134 h 420"/>
                <a:gd name="T2" fmla="*/ 278 w 313"/>
                <a:gd name="T3" fmla="*/ 108 h 420"/>
                <a:gd name="T4" fmla="*/ 310 w 313"/>
                <a:gd name="T5" fmla="*/ 96 h 420"/>
                <a:gd name="T6" fmla="*/ 284 w 313"/>
                <a:gd name="T7" fmla="*/ 62 h 420"/>
                <a:gd name="T8" fmla="*/ 212 w 313"/>
                <a:gd name="T9" fmla="*/ 74 h 420"/>
                <a:gd name="T10" fmla="*/ 190 w 313"/>
                <a:gd name="T11" fmla="*/ 10 h 420"/>
                <a:gd name="T12" fmla="*/ 122 w 313"/>
                <a:gd name="T13" fmla="*/ 21 h 420"/>
                <a:gd name="T14" fmla="*/ 125 w 313"/>
                <a:gd name="T15" fmla="*/ 41 h 420"/>
                <a:gd name="T16" fmla="*/ 131 w 313"/>
                <a:gd name="T17" fmla="*/ 65 h 420"/>
                <a:gd name="T18" fmla="*/ 129 w 313"/>
                <a:gd name="T19" fmla="*/ 82 h 420"/>
                <a:gd name="T20" fmla="*/ 145 w 313"/>
                <a:gd name="T21" fmla="*/ 89 h 420"/>
                <a:gd name="T22" fmla="*/ 138 w 313"/>
                <a:gd name="T23" fmla="*/ 100 h 420"/>
                <a:gd name="T24" fmla="*/ 43 w 313"/>
                <a:gd name="T25" fmla="*/ 123 h 420"/>
                <a:gd name="T26" fmla="*/ 6 w 313"/>
                <a:gd name="T27" fmla="*/ 143 h 420"/>
                <a:gd name="T28" fmla="*/ 28 w 313"/>
                <a:gd name="T29" fmla="*/ 175 h 420"/>
                <a:gd name="T30" fmla="*/ 177 w 313"/>
                <a:gd name="T31" fmla="*/ 134 h 420"/>
                <a:gd name="T32" fmla="*/ 99 w 313"/>
                <a:gd name="T33" fmla="*/ 322 h 420"/>
                <a:gd name="T34" fmla="*/ 65 w 313"/>
                <a:gd name="T35" fmla="*/ 326 h 420"/>
                <a:gd name="T36" fmla="*/ 60 w 313"/>
                <a:gd name="T37" fmla="*/ 313 h 420"/>
                <a:gd name="T38" fmla="*/ 28 w 313"/>
                <a:gd name="T39" fmla="*/ 330 h 420"/>
                <a:gd name="T40" fmla="*/ 30 w 313"/>
                <a:gd name="T41" fmla="*/ 390 h 420"/>
                <a:gd name="T42" fmla="*/ 63 w 313"/>
                <a:gd name="T43" fmla="*/ 381 h 420"/>
                <a:gd name="T44" fmla="*/ 91 w 313"/>
                <a:gd name="T45" fmla="*/ 353 h 420"/>
                <a:gd name="T46" fmla="*/ 99 w 313"/>
                <a:gd name="T47" fmla="*/ 322 h 420"/>
                <a:gd name="T48" fmla="*/ 299 w 313"/>
                <a:gd name="T49" fmla="*/ 306 h 420"/>
                <a:gd name="T50" fmla="*/ 274 w 313"/>
                <a:gd name="T51" fmla="*/ 279 h 420"/>
                <a:gd name="T52" fmla="*/ 248 w 313"/>
                <a:gd name="T53" fmla="*/ 278 h 420"/>
                <a:gd name="T54" fmla="*/ 221 w 313"/>
                <a:gd name="T55" fmla="*/ 273 h 420"/>
                <a:gd name="T56" fmla="*/ 222 w 313"/>
                <a:gd name="T57" fmla="*/ 304 h 420"/>
                <a:gd name="T58" fmla="*/ 240 w 313"/>
                <a:gd name="T59" fmla="*/ 342 h 420"/>
                <a:gd name="T60" fmla="*/ 245 w 313"/>
                <a:gd name="T61" fmla="*/ 359 h 420"/>
                <a:gd name="T62" fmla="*/ 282 w 313"/>
                <a:gd name="T63" fmla="*/ 348 h 420"/>
                <a:gd name="T64" fmla="*/ 299 w 313"/>
                <a:gd name="T65" fmla="*/ 306 h 420"/>
                <a:gd name="T66" fmla="*/ 187 w 313"/>
                <a:gd name="T67" fmla="*/ 280 h 420"/>
                <a:gd name="T68" fmla="*/ 200 w 313"/>
                <a:gd name="T69" fmla="*/ 276 h 420"/>
                <a:gd name="T70" fmla="*/ 218 w 313"/>
                <a:gd name="T71" fmla="*/ 246 h 420"/>
                <a:gd name="T72" fmla="*/ 249 w 313"/>
                <a:gd name="T73" fmla="*/ 195 h 420"/>
                <a:gd name="T74" fmla="*/ 234 w 313"/>
                <a:gd name="T75" fmla="*/ 150 h 420"/>
                <a:gd name="T76" fmla="*/ 192 w 313"/>
                <a:gd name="T77" fmla="*/ 156 h 420"/>
                <a:gd name="T78" fmla="*/ 118 w 313"/>
                <a:gd name="T79" fmla="*/ 182 h 420"/>
                <a:gd name="T80" fmla="*/ 99 w 313"/>
                <a:gd name="T81" fmla="*/ 172 h 420"/>
                <a:gd name="T82" fmla="*/ 74 w 313"/>
                <a:gd name="T83" fmla="*/ 230 h 420"/>
                <a:gd name="T84" fmla="*/ 100 w 313"/>
                <a:gd name="T85" fmla="*/ 291 h 420"/>
                <a:gd name="T86" fmla="*/ 127 w 313"/>
                <a:gd name="T87" fmla="*/ 292 h 420"/>
                <a:gd name="T88" fmla="*/ 136 w 313"/>
                <a:gd name="T89" fmla="*/ 338 h 420"/>
                <a:gd name="T90" fmla="*/ 123 w 313"/>
                <a:gd name="T91" fmla="*/ 362 h 420"/>
                <a:gd name="T92" fmla="*/ 105 w 313"/>
                <a:gd name="T93" fmla="*/ 355 h 420"/>
                <a:gd name="T94" fmla="*/ 93 w 313"/>
                <a:gd name="T95" fmla="*/ 363 h 420"/>
                <a:gd name="T96" fmla="*/ 115 w 313"/>
                <a:gd name="T97" fmla="*/ 387 h 420"/>
                <a:gd name="T98" fmla="*/ 151 w 313"/>
                <a:gd name="T99" fmla="*/ 411 h 420"/>
                <a:gd name="T100" fmla="*/ 189 w 313"/>
                <a:gd name="T101" fmla="*/ 384 h 420"/>
                <a:gd name="T102" fmla="*/ 189 w 313"/>
                <a:gd name="T103" fmla="*/ 309 h 420"/>
                <a:gd name="T104" fmla="*/ 187 w 313"/>
                <a:gd name="T105" fmla="*/ 280 h 420"/>
                <a:gd name="T106" fmla="*/ 169 w 313"/>
                <a:gd name="T107" fmla="*/ 219 h 420"/>
                <a:gd name="T108" fmla="*/ 145 w 313"/>
                <a:gd name="T109" fmla="*/ 236 h 420"/>
                <a:gd name="T110" fmla="*/ 138 w 313"/>
                <a:gd name="T111" fmla="*/ 217 h 420"/>
                <a:gd name="T112" fmla="*/ 168 w 313"/>
                <a:gd name="T113" fmla="*/ 203 h 420"/>
                <a:gd name="T114" fmla="*/ 179 w 313"/>
                <a:gd name="T115" fmla="*/ 200 h 420"/>
                <a:gd name="T116" fmla="*/ 169 w 313"/>
                <a:gd name="T117" fmla="*/ 219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3" h="420">
                  <a:moveTo>
                    <a:pt x="177" y="134"/>
                  </a:moveTo>
                  <a:cubicBezTo>
                    <a:pt x="213" y="123"/>
                    <a:pt x="265" y="109"/>
                    <a:pt x="278" y="108"/>
                  </a:cubicBezTo>
                  <a:cubicBezTo>
                    <a:pt x="292" y="107"/>
                    <a:pt x="306" y="111"/>
                    <a:pt x="310" y="96"/>
                  </a:cubicBezTo>
                  <a:cubicBezTo>
                    <a:pt x="313" y="82"/>
                    <a:pt x="306" y="63"/>
                    <a:pt x="284" y="62"/>
                  </a:cubicBezTo>
                  <a:cubicBezTo>
                    <a:pt x="263" y="60"/>
                    <a:pt x="212" y="74"/>
                    <a:pt x="212" y="74"/>
                  </a:cubicBezTo>
                  <a:cubicBezTo>
                    <a:pt x="212" y="74"/>
                    <a:pt x="228" y="20"/>
                    <a:pt x="190" y="10"/>
                  </a:cubicBezTo>
                  <a:cubicBezTo>
                    <a:pt x="153" y="0"/>
                    <a:pt x="122" y="21"/>
                    <a:pt x="122" y="21"/>
                  </a:cubicBezTo>
                  <a:cubicBezTo>
                    <a:pt x="122" y="21"/>
                    <a:pt x="113" y="32"/>
                    <a:pt x="125" y="41"/>
                  </a:cubicBezTo>
                  <a:cubicBezTo>
                    <a:pt x="137" y="51"/>
                    <a:pt x="134" y="58"/>
                    <a:pt x="131" y="65"/>
                  </a:cubicBezTo>
                  <a:cubicBezTo>
                    <a:pt x="128" y="71"/>
                    <a:pt x="121" y="77"/>
                    <a:pt x="129" y="82"/>
                  </a:cubicBezTo>
                  <a:cubicBezTo>
                    <a:pt x="137" y="88"/>
                    <a:pt x="137" y="79"/>
                    <a:pt x="145" y="89"/>
                  </a:cubicBezTo>
                  <a:cubicBezTo>
                    <a:pt x="145" y="89"/>
                    <a:pt x="145" y="97"/>
                    <a:pt x="138" y="100"/>
                  </a:cubicBezTo>
                  <a:cubicBezTo>
                    <a:pt x="132" y="103"/>
                    <a:pt x="66" y="119"/>
                    <a:pt x="43" y="123"/>
                  </a:cubicBezTo>
                  <a:cubicBezTo>
                    <a:pt x="20" y="128"/>
                    <a:pt x="11" y="131"/>
                    <a:pt x="6" y="143"/>
                  </a:cubicBezTo>
                  <a:cubicBezTo>
                    <a:pt x="2" y="154"/>
                    <a:pt x="0" y="177"/>
                    <a:pt x="28" y="175"/>
                  </a:cubicBezTo>
                  <a:cubicBezTo>
                    <a:pt x="56" y="172"/>
                    <a:pt x="140" y="145"/>
                    <a:pt x="177" y="134"/>
                  </a:cubicBezTo>
                  <a:close/>
                  <a:moveTo>
                    <a:pt x="99" y="322"/>
                  </a:moveTo>
                  <a:cubicBezTo>
                    <a:pt x="91" y="319"/>
                    <a:pt x="70" y="332"/>
                    <a:pt x="65" y="326"/>
                  </a:cubicBezTo>
                  <a:cubicBezTo>
                    <a:pt x="62" y="322"/>
                    <a:pt x="60" y="313"/>
                    <a:pt x="60" y="313"/>
                  </a:cubicBezTo>
                  <a:cubicBezTo>
                    <a:pt x="55" y="300"/>
                    <a:pt x="41" y="312"/>
                    <a:pt x="28" y="330"/>
                  </a:cubicBezTo>
                  <a:cubicBezTo>
                    <a:pt x="14" y="349"/>
                    <a:pt x="20" y="380"/>
                    <a:pt x="30" y="390"/>
                  </a:cubicBezTo>
                  <a:cubicBezTo>
                    <a:pt x="41" y="400"/>
                    <a:pt x="52" y="384"/>
                    <a:pt x="63" y="381"/>
                  </a:cubicBezTo>
                  <a:cubicBezTo>
                    <a:pt x="74" y="378"/>
                    <a:pt x="83" y="368"/>
                    <a:pt x="91" y="353"/>
                  </a:cubicBezTo>
                  <a:cubicBezTo>
                    <a:pt x="100" y="337"/>
                    <a:pt x="108" y="326"/>
                    <a:pt x="99" y="322"/>
                  </a:cubicBezTo>
                  <a:close/>
                  <a:moveTo>
                    <a:pt x="299" y="306"/>
                  </a:moveTo>
                  <a:cubicBezTo>
                    <a:pt x="294" y="292"/>
                    <a:pt x="284" y="282"/>
                    <a:pt x="274" y="279"/>
                  </a:cubicBezTo>
                  <a:cubicBezTo>
                    <a:pt x="264" y="276"/>
                    <a:pt x="259" y="280"/>
                    <a:pt x="248" y="278"/>
                  </a:cubicBezTo>
                  <a:cubicBezTo>
                    <a:pt x="236" y="276"/>
                    <a:pt x="234" y="266"/>
                    <a:pt x="221" y="273"/>
                  </a:cubicBezTo>
                  <a:cubicBezTo>
                    <a:pt x="221" y="273"/>
                    <a:pt x="216" y="291"/>
                    <a:pt x="222" y="304"/>
                  </a:cubicBezTo>
                  <a:cubicBezTo>
                    <a:pt x="228" y="318"/>
                    <a:pt x="239" y="333"/>
                    <a:pt x="240" y="342"/>
                  </a:cubicBezTo>
                  <a:cubicBezTo>
                    <a:pt x="242" y="350"/>
                    <a:pt x="240" y="359"/>
                    <a:pt x="245" y="359"/>
                  </a:cubicBezTo>
                  <a:cubicBezTo>
                    <a:pt x="250" y="360"/>
                    <a:pt x="276" y="351"/>
                    <a:pt x="282" y="348"/>
                  </a:cubicBezTo>
                  <a:cubicBezTo>
                    <a:pt x="287" y="345"/>
                    <a:pt x="304" y="320"/>
                    <a:pt x="299" y="306"/>
                  </a:cubicBezTo>
                  <a:close/>
                  <a:moveTo>
                    <a:pt x="187" y="280"/>
                  </a:moveTo>
                  <a:cubicBezTo>
                    <a:pt x="187" y="280"/>
                    <a:pt x="192" y="280"/>
                    <a:pt x="200" y="276"/>
                  </a:cubicBezTo>
                  <a:cubicBezTo>
                    <a:pt x="208" y="272"/>
                    <a:pt x="208" y="262"/>
                    <a:pt x="218" y="246"/>
                  </a:cubicBezTo>
                  <a:cubicBezTo>
                    <a:pt x="227" y="230"/>
                    <a:pt x="237" y="213"/>
                    <a:pt x="249" y="195"/>
                  </a:cubicBezTo>
                  <a:cubicBezTo>
                    <a:pt x="260" y="177"/>
                    <a:pt x="261" y="159"/>
                    <a:pt x="234" y="150"/>
                  </a:cubicBezTo>
                  <a:cubicBezTo>
                    <a:pt x="208" y="140"/>
                    <a:pt x="198" y="151"/>
                    <a:pt x="192" y="156"/>
                  </a:cubicBezTo>
                  <a:cubicBezTo>
                    <a:pt x="186" y="162"/>
                    <a:pt x="130" y="183"/>
                    <a:pt x="118" y="182"/>
                  </a:cubicBezTo>
                  <a:cubicBezTo>
                    <a:pt x="106" y="181"/>
                    <a:pt x="99" y="172"/>
                    <a:pt x="99" y="172"/>
                  </a:cubicBezTo>
                  <a:cubicBezTo>
                    <a:pt x="69" y="163"/>
                    <a:pt x="68" y="207"/>
                    <a:pt x="74" y="230"/>
                  </a:cubicBezTo>
                  <a:cubicBezTo>
                    <a:pt x="80" y="252"/>
                    <a:pt x="91" y="289"/>
                    <a:pt x="100" y="291"/>
                  </a:cubicBezTo>
                  <a:cubicBezTo>
                    <a:pt x="108" y="294"/>
                    <a:pt x="113" y="286"/>
                    <a:pt x="127" y="292"/>
                  </a:cubicBezTo>
                  <a:cubicBezTo>
                    <a:pt x="141" y="299"/>
                    <a:pt x="133" y="317"/>
                    <a:pt x="136" y="338"/>
                  </a:cubicBezTo>
                  <a:cubicBezTo>
                    <a:pt x="140" y="359"/>
                    <a:pt x="129" y="362"/>
                    <a:pt x="123" y="362"/>
                  </a:cubicBezTo>
                  <a:cubicBezTo>
                    <a:pt x="119" y="362"/>
                    <a:pt x="114" y="362"/>
                    <a:pt x="105" y="355"/>
                  </a:cubicBezTo>
                  <a:cubicBezTo>
                    <a:pt x="96" y="348"/>
                    <a:pt x="93" y="363"/>
                    <a:pt x="93" y="363"/>
                  </a:cubicBezTo>
                  <a:cubicBezTo>
                    <a:pt x="93" y="363"/>
                    <a:pt x="106" y="379"/>
                    <a:pt x="115" y="387"/>
                  </a:cubicBezTo>
                  <a:cubicBezTo>
                    <a:pt x="123" y="396"/>
                    <a:pt x="134" y="401"/>
                    <a:pt x="151" y="411"/>
                  </a:cubicBezTo>
                  <a:cubicBezTo>
                    <a:pt x="169" y="420"/>
                    <a:pt x="173" y="410"/>
                    <a:pt x="189" y="384"/>
                  </a:cubicBezTo>
                  <a:cubicBezTo>
                    <a:pt x="205" y="357"/>
                    <a:pt x="196" y="337"/>
                    <a:pt x="189" y="309"/>
                  </a:cubicBezTo>
                  <a:cubicBezTo>
                    <a:pt x="182" y="281"/>
                    <a:pt x="187" y="280"/>
                    <a:pt x="187" y="280"/>
                  </a:cubicBezTo>
                  <a:close/>
                  <a:moveTo>
                    <a:pt x="169" y="219"/>
                  </a:moveTo>
                  <a:cubicBezTo>
                    <a:pt x="159" y="224"/>
                    <a:pt x="155" y="237"/>
                    <a:pt x="145" y="236"/>
                  </a:cubicBezTo>
                  <a:cubicBezTo>
                    <a:pt x="135" y="234"/>
                    <a:pt x="123" y="225"/>
                    <a:pt x="138" y="217"/>
                  </a:cubicBezTo>
                  <a:cubicBezTo>
                    <a:pt x="153" y="209"/>
                    <a:pt x="162" y="206"/>
                    <a:pt x="168" y="203"/>
                  </a:cubicBezTo>
                  <a:cubicBezTo>
                    <a:pt x="173" y="200"/>
                    <a:pt x="171" y="196"/>
                    <a:pt x="179" y="200"/>
                  </a:cubicBezTo>
                  <a:cubicBezTo>
                    <a:pt x="179" y="200"/>
                    <a:pt x="178" y="213"/>
                    <a:pt x="169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300A4B-AB18-4808-B742-CF4FF2AC1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9776" y="2833688"/>
              <a:ext cx="1652588" cy="1304925"/>
            </a:xfrm>
            <a:custGeom>
              <a:avLst/>
              <a:gdLst>
                <a:gd name="T0" fmla="*/ 132 w 390"/>
                <a:gd name="T1" fmla="*/ 176 h 306"/>
                <a:gd name="T2" fmla="*/ 146 w 390"/>
                <a:gd name="T3" fmla="*/ 132 h 306"/>
                <a:gd name="T4" fmla="*/ 155 w 390"/>
                <a:gd name="T5" fmla="*/ 81 h 306"/>
                <a:gd name="T6" fmla="*/ 138 w 390"/>
                <a:gd name="T7" fmla="*/ 14 h 306"/>
                <a:gd name="T8" fmla="*/ 44 w 390"/>
                <a:gd name="T9" fmla="*/ 55 h 306"/>
                <a:gd name="T10" fmla="*/ 65 w 390"/>
                <a:gd name="T11" fmla="*/ 103 h 306"/>
                <a:gd name="T12" fmla="*/ 61 w 390"/>
                <a:gd name="T13" fmla="*/ 140 h 306"/>
                <a:gd name="T14" fmla="*/ 50 w 390"/>
                <a:gd name="T15" fmla="*/ 190 h 306"/>
                <a:gd name="T16" fmla="*/ 1 w 390"/>
                <a:gd name="T17" fmla="*/ 249 h 306"/>
                <a:gd name="T18" fmla="*/ 74 w 390"/>
                <a:gd name="T19" fmla="*/ 269 h 306"/>
                <a:gd name="T20" fmla="*/ 118 w 390"/>
                <a:gd name="T21" fmla="*/ 197 h 306"/>
                <a:gd name="T22" fmla="*/ 300 w 390"/>
                <a:gd name="T23" fmla="*/ 246 h 306"/>
                <a:gd name="T24" fmla="*/ 311 w 390"/>
                <a:gd name="T25" fmla="*/ 215 h 306"/>
                <a:gd name="T26" fmla="*/ 270 w 390"/>
                <a:gd name="T27" fmla="*/ 190 h 306"/>
                <a:gd name="T28" fmla="*/ 305 w 390"/>
                <a:gd name="T29" fmla="*/ 166 h 306"/>
                <a:gd name="T30" fmla="*/ 375 w 390"/>
                <a:gd name="T31" fmla="*/ 71 h 306"/>
                <a:gd name="T32" fmla="*/ 330 w 390"/>
                <a:gd name="T33" fmla="*/ 3 h 306"/>
                <a:gd name="T34" fmla="*/ 190 w 390"/>
                <a:gd name="T35" fmla="*/ 24 h 306"/>
                <a:gd name="T36" fmla="*/ 179 w 390"/>
                <a:gd name="T37" fmla="*/ 102 h 306"/>
                <a:gd name="T38" fmla="*/ 183 w 390"/>
                <a:gd name="T39" fmla="*/ 162 h 306"/>
                <a:gd name="T40" fmla="*/ 219 w 390"/>
                <a:gd name="T41" fmla="*/ 181 h 306"/>
                <a:gd name="T42" fmla="*/ 183 w 390"/>
                <a:gd name="T43" fmla="*/ 212 h 306"/>
                <a:gd name="T44" fmla="*/ 167 w 390"/>
                <a:gd name="T45" fmla="*/ 250 h 306"/>
                <a:gd name="T46" fmla="*/ 166 w 390"/>
                <a:gd name="T47" fmla="*/ 304 h 306"/>
                <a:gd name="T48" fmla="*/ 325 w 390"/>
                <a:gd name="T49" fmla="*/ 295 h 306"/>
                <a:gd name="T50" fmla="*/ 351 w 390"/>
                <a:gd name="T51" fmla="*/ 243 h 306"/>
                <a:gd name="T52" fmla="*/ 313 w 390"/>
                <a:gd name="T53" fmla="*/ 48 h 306"/>
                <a:gd name="T54" fmla="*/ 284 w 390"/>
                <a:gd name="T55" fmla="*/ 66 h 306"/>
                <a:gd name="T56" fmla="*/ 229 w 390"/>
                <a:gd name="T57" fmla="*/ 68 h 306"/>
                <a:gd name="T58" fmla="*/ 244 w 390"/>
                <a:gd name="T59" fmla="*/ 79 h 306"/>
                <a:gd name="T60" fmla="*/ 229 w 390"/>
                <a:gd name="T61" fmla="*/ 68 h 306"/>
                <a:gd name="T62" fmla="*/ 219 w 390"/>
                <a:gd name="T63" fmla="*/ 126 h 306"/>
                <a:gd name="T64" fmla="*/ 245 w 390"/>
                <a:gd name="T65" fmla="*/ 117 h 306"/>
                <a:gd name="T66" fmla="*/ 270 w 390"/>
                <a:gd name="T67" fmla="*/ 111 h 306"/>
                <a:gd name="T68" fmla="*/ 295 w 390"/>
                <a:gd name="T69" fmla="*/ 109 h 306"/>
                <a:gd name="T70" fmla="*/ 270 w 390"/>
                <a:gd name="T71" fmla="*/ 11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0" h="306">
                  <a:moveTo>
                    <a:pt x="118" y="197"/>
                  </a:moveTo>
                  <a:cubicBezTo>
                    <a:pt x="110" y="194"/>
                    <a:pt x="115" y="182"/>
                    <a:pt x="132" y="176"/>
                  </a:cubicBezTo>
                  <a:cubicBezTo>
                    <a:pt x="150" y="169"/>
                    <a:pt x="156" y="162"/>
                    <a:pt x="156" y="152"/>
                  </a:cubicBezTo>
                  <a:cubicBezTo>
                    <a:pt x="156" y="141"/>
                    <a:pt x="153" y="137"/>
                    <a:pt x="146" y="132"/>
                  </a:cubicBezTo>
                  <a:cubicBezTo>
                    <a:pt x="138" y="127"/>
                    <a:pt x="131" y="123"/>
                    <a:pt x="134" y="111"/>
                  </a:cubicBezTo>
                  <a:cubicBezTo>
                    <a:pt x="137" y="98"/>
                    <a:pt x="149" y="87"/>
                    <a:pt x="155" y="81"/>
                  </a:cubicBezTo>
                  <a:cubicBezTo>
                    <a:pt x="160" y="75"/>
                    <a:pt x="171" y="60"/>
                    <a:pt x="172" y="42"/>
                  </a:cubicBezTo>
                  <a:cubicBezTo>
                    <a:pt x="173" y="24"/>
                    <a:pt x="165" y="7"/>
                    <a:pt x="138" y="14"/>
                  </a:cubicBezTo>
                  <a:cubicBezTo>
                    <a:pt x="112" y="21"/>
                    <a:pt x="102" y="35"/>
                    <a:pt x="84" y="41"/>
                  </a:cubicBezTo>
                  <a:cubicBezTo>
                    <a:pt x="74" y="44"/>
                    <a:pt x="58" y="49"/>
                    <a:pt x="44" y="55"/>
                  </a:cubicBezTo>
                  <a:cubicBezTo>
                    <a:pt x="37" y="58"/>
                    <a:pt x="29" y="71"/>
                    <a:pt x="44" y="82"/>
                  </a:cubicBezTo>
                  <a:cubicBezTo>
                    <a:pt x="58" y="93"/>
                    <a:pt x="57" y="100"/>
                    <a:pt x="65" y="103"/>
                  </a:cubicBezTo>
                  <a:cubicBezTo>
                    <a:pt x="73" y="106"/>
                    <a:pt x="81" y="101"/>
                    <a:pt x="80" y="113"/>
                  </a:cubicBezTo>
                  <a:cubicBezTo>
                    <a:pt x="79" y="125"/>
                    <a:pt x="73" y="137"/>
                    <a:pt x="61" y="140"/>
                  </a:cubicBezTo>
                  <a:cubicBezTo>
                    <a:pt x="48" y="143"/>
                    <a:pt x="33" y="141"/>
                    <a:pt x="30" y="153"/>
                  </a:cubicBezTo>
                  <a:cubicBezTo>
                    <a:pt x="28" y="166"/>
                    <a:pt x="53" y="174"/>
                    <a:pt x="50" y="190"/>
                  </a:cubicBezTo>
                  <a:cubicBezTo>
                    <a:pt x="47" y="207"/>
                    <a:pt x="44" y="209"/>
                    <a:pt x="30" y="218"/>
                  </a:cubicBezTo>
                  <a:cubicBezTo>
                    <a:pt x="17" y="226"/>
                    <a:pt x="2" y="229"/>
                    <a:pt x="1" y="249"/>
                  </a:cubicBezTo>
                  <a:cubicBezTo>
                    <a:pt x="0" y="268"/>
                    <a:pt x="12" y="296"/>
                    <a:pt x="30" y="297"/>
                  </a:cubicBezTo>
                  <a:cubicBezTo>
                    <a:pt x="47" y="297"/>
                    <a:pt x="56" y="279"/>
                    <a:pt x="74" y="269"/>
                  </a:cubicBezTo>
                  <a:cubicBezTo>
                    <a:pt x="92" y="260"/>
                    <a:pt x="142" y="246"/>
                    <a:pt x="145" y="222"/>
                  </a:cubicBezTo>
                  <a:cubicBezTo>
                    <a:pt x="149" y="199"/>
                    <a:pt x="127" y="200"/>
                    <a:pt x="118" y="197"/>
                  </a:cubicBezTo>
                  <a:close/>
                  <a:moveTo>
                    <a:pt x="351" y="243"/>
                  </a:moveTo>
                  <a:cubicBezTo>
                    <a:pt x="336" y="235"/>
                    <a:pt x="321" y="244"/>
                    <a:pt x="300" y="246"/>
                  </a:cubicBezTo>
                  <a:cubicBezTo>
                    <a:pt x="279" y="248"/>
                    <a:pt x="276" y="242"/>
                    <a:pt x="277" y="235"/>
                  </a:cubicBezTo>
                  <a:cubicBezTo>
                    <a:pt x="278" y="227"/>
                    <a:pt x="305" y="223"/>
                    <a:pt x="311" y="215"/>
                  </a:cubicBezTo>
                  <a:cubicBezTo>
                    <a:pt x="317" y="206"/>
                    <a:pt x="317" y="194"/>
                    <a:pt x="301" y="186"/>
                  </a:cubicBezTo>
                  <a:cubicBezTo>
                    <a:pt x="286" y="177"/>
                    <a:pt x="284" y="186"/>
                    <a:pt x="270" y="190"/>
                  </a:cubicBezTo>
                  <a:cubicBezTo>
                    <a:pt x="256" y="193"/>
                    <a:pt x="268" y="172"/>
                    <a:pt x="268" y="172"/>
                  </a:cubicBezTo>
                  <a:cubicBezTo>
                    <a:pt x="268" y="172"/>
                    <a:pt x="286" y="175"/>
                    <a:pt x="305" y="166"/>
                  </a:cubicBezTo>
                  <a:cubicBezTo>
                    <a:pt x="324" y="158"/>
                    <a:pt x="322" y="152"/>
                    <a:pt x="331" y="133"/>
                  </a:cubicBezTo>
                  <a:cubicBezTo>
                    <a:pt x="341" y="115"/>
                    <a:pt x="360" y="102"/>
                    <a:pt x="375" y="71"/>
                  </a:cubicBezTo>
                  <a:cubicBezTo>
                    <a:pt x="390" y="40"/>
                    <a:pt x="384" y="39"/>
                    <a:pt x="377" y="23"/>
                  </a:cubicBezTo>
                  <a:cubicBezTo>
                    <a:pt x="370" y="6"/>
                    <a:pt x="354" y="0"/>
                    <a:pt x="330" y="3"/>
                  </a:cubicBezTo>
                  <a:cubicBezTo>
                    <a:pt x="306" y="5"/>
                    <a:pt x="241" y="28"/>
                    <a:pt x="224" y="31"/>
                  </a:cubicBezTo>
                  <a:cubicBezTo>
                    <a:pt x="208" y="33"/>
                    <a:pt x="190" y="24"/>
                    <a:pt x="190" y="24"/>
                  </a:cubicBezTo>
                  <a:cubicBezTo>
                    <a:pt x="176" y="26"/>
                    <a:pt x="178" y="53"/>
                    <a:pt x="177" y="64"/>
                  </a:cubicBezTo>
                  <a:cubicBezTo>
                    <a:pt x="176" y="74"/>
                    <a:pt x="173" y="91"/>
                    <a:pt x="179" y="102"/>
                  </a:cubicBezTo>
                  <a:cubicBezTo>
                    <a:pt x="185" y="112"/>
                    <a:pt x="179" y="119"/>
                    <a:pt x="173" y="131"/>
                  </a:cubicBezTo>
                  <a:cubicBezTo>
                    <a:pt x="168" y="143"/>
                    <a:pt x="175" y="151"/>
                    <a:pt x="183" y="162"/>
                  </a:cubicBezTo>
                  <a:cubicBezTo>
                    <a:pt x="191" y="173"/>
                    <a:pt x="195" y="177"/>
                    <a:pt x="201" y="176"/>
                  </a:cubicBezTo>
                  <a:cubicBezTo>
                    <a:pt x="207" y="176"/>
                    <a:pt x="215" y="168"/>
                    <a:pt x="219" y="181"/>
                  </a:cubicBezTo>
                  <a:cubicBezTo>
                    <a:pt x="223" y="194"/>
                    <a:pt x="217" y="190"/>
                    <a:pt x="202" y="192"/>
                  </a:cubicBezTo>
                  <a:cubicBezTo>
                    <a:pt x="188" y="195"/>
                    <a:pt x="186" y="197"/>
                    <a:pt x="183" y="212"/>
                  </a:cubicBezTo>
                  <a:cubicBezTo>
                    <a:pt x="180" y="228"/>
                    <a:pt x="207" y="224"/>
                    <a:pt x="211" y="235"/>
                  </a:cubicBezTo>
                  <a:cubicBezTo>
                    <a:pt x="215" y="245"/>
                    <a:pt x="190" y="247"/>
                    <a:pt x="167" y="250"/>
                  </a:cubicBezTo>
                  <a:cubicBezTo>
                    <a:pt x="145" y="253"/>
                    <a:pt x="137" y="254"/>
                    <a:pt x="140" y="274"/>
                  </a:cubicBezTo>
                  <a:cubicBezTo>
                    <a:pt x="142" y="292"/>
                    <a:pt x="153" y="303"/>
                    <a:pt x="166" y="304"/>
                  </a:cubicBezTo>
                  <a:cubicBezTo>
                    <a:pt x="179" y="306"/>
                    <a:pt x="214" y="292"/>
                    <a:pt x="251" y="287"/>
                  </a:cubicBezTo>
                  <a:cubicBezTo>
                    <a:pt x="287" y="282"/>
                    <a:pt x="294" y="288"/>
                    <a:pt x="325" y="295"/>
                  </a:cubicBezTo>
                  <a:cubicBezTo>
                    <a:pt x="357" y="302"/>
                    <a:pt x="354" y="288"/>
                    <a:pt x="360" y="275"/>
                  </a:cubicBezTo>
                  <a:cubicBezTo>
                    <a:pt x="366" y="261"/>
                    <a:pt x="367" y="251"/>
                    <a:pt x="351" y="243"/>
                  </a:cubicBezTo>
                  <a:close/>
                  <a:moveTo>
                    <a:pt x="291" y="49"/>
                  </a:moveTo>
                  <a:cubicBezTo>
                    <a:pt x="299" y="45"/>
                    <a:pt x="309" y="42"/>
                    <a:pt x="313" y="48"/>
                  </a:cubicBezTo>
                  <a:cubicBezTo>
                    <a:pt x="316" y="55"/>
                    <a:pt x="309" y="67"/>
                    <a:pt x="303" y="69"/>
                  </a:cubicBezTo>
                  <a:cubicBezTo>
                    <a:pt x="298" y="71"/>
                    <a:pt x="289" y="76"/>
                    <a:pt x="284" y="66"/>
                  </a:cubicBezTo>
                  <a:cubicBezTo>
                    <a:pt x="280" y="56"/>
                    <a:pt x="291" y="49"/>
                    <a:pt x="291" y="49"/>
                  </a:cubicBezTo>
                  <a:close/>
                  <a:moveTo>
                    <a:pt x="229" y="68"/>
                  </a:moveTo>
                  <a:cubicBezTo>
                    <a:pt x="239" y="62"/>
                    <a:pt x="247" y="56"/>
                    <a:pt x="250" y="67"/>
                  </a:cubicBezTo>
                  <a:cubicBezTo>
                    <a:pt x="250" y="67"/>
                    <a:pt x="251" y="73"/>
                    <a:pt x="244" y="79"/>
                  </a:cubicBezTo>
                  <a:cubicBezTo>
                    <a:pt x="240" y="82"/>
                    <a:pt x="235" y="85"/>
                    <a:pt x="231" y="86"/>
                  </a:cubicBezTo>
                  <a:cubicBezTo>
                    <a:pt x="227" y="86"/>
                    <a:pt x="219" y="75"/>
                    <a:pt x="229" y="68"/>
                  </a:cubicBezTo>
                  <a:close/>
                  <a:moveTo>
                    <a:pt x="238" y="125"/>
                  </a:moveTo>
                  <a:cubicBezTo>
                    <a:pt x="231" y="130"/>
                    <a:pt x="221" y="135"/>
                    <a:pt x="219" y="126"/>
                  </a:cubicBezTo>
                  <a:cubicBezTo>
                    <a:pt x="218" y="117"/>
                    <a:pt x="222" y="111"/>
                    <a:pt x="230" y="111"/>
                  </a:cubicBezTo>
                  <a:cubicBezTo>
                    <a:pt x="238" y="111"/>
                    <a:pt x="243" y="107"/>
                    <a:pt x="245" y="117"/>
                  </a:cubicBezTo>
                  <a:cubicBezTo>
                    <a:pt x="245" y="117"/>
                    <a:pt x="244" y="122"/>
                    <a:pt x="238" y="125"/>
                  </a:cubicBezTo>
                  <a:close/>
                  <a:moveTo>
                    <a:pt x="270" y="111"/>
                  </a:moveTo>
                  <a:cubicBezTo>
                    <a:pt x="271" y="108"/>
                    <a:pt x="279" y="104"/>
                    <a:pt x="279" y="104"/>
                  </a:cubicBezTo>
                  <a:cubicBezTo>
                    <a:pt x="290" y="96"/>
                    <a:pt x="298" y="106"/>
                    <a:pt x="295" y="109"/>
                  </a:cubicBezTo>
                  <a:cubicBezTo>
                    <a:pt x="292" y="113"/>
                    <a:pt x="286" y="124"/>
                    <a:pt x="278" y="123"/>
                  </a:cubicBezTo>
                  <a:cubicBezTo>
                    <a:pt x="271" y="122"/>
                    <a:pt x="270" y="115"/>
                    <a:pt x="270" y="1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B46D8891-ADA0-4234-A958-C238E76B0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2979738"/>
              <a:ext cx="1474788" cy="1201738"/>
            </a:xfrm>
            <a:custGeom>
              <a:avLst/>
              <a:gdLst>
                <a:gd name="T0" fmla="*/ 157 w 348"/>
                <a:gd name="T1" fmla="*/ 37 h 282"/>
                <a:gd name="T2" fmla="*/ 209 w 348"/>
                <a:gd name="T3" fmla="*/ 25 h 282"/>
                <a:gd name="T4" fmla="*/ 271 w 348"/>
                <a:gd name="T5" fmla="*/ 2 h 282"/>
                <a:gd name="T6" fmla="*/ 303 w 348"/>
                <a:gd name="T7" fmla="*/ 40 h 282"/>
                <a:gd name="T8" fmla="*/ 279 w 348"/>
                <a:gd name="T9" fmla="*/ 70 h 282"/>
                <a:gd name="T10" fmla="*/ 261 w 348"/>
                <a:gd name="T11" fmla="*/ 84 h 282"/>
                <a:gd name="T12" fmla="*/ 233 w 348"/>
                <a:gd name="T13" fmla="*/ 96 h 282"/>
                <a:gd name="T14" fmla="*/ 236 w 348"/>
                <a:gd name="T15" fmla="*/ 125 h 282"/>
                <a:gd name="T16" fmla="*/ 233 w 348"/>
                <a:gd name="T17" fmla="*/ 179 h 282"/>
                <a:gd name="T18" fmla="*/ 299 w 348"/>
                <a:gd name="T19" fmla="*/ 169 h 282"/>
                <a:gd name="T20" fmla="*/ 338 w 348"/>
                <a:gd name="T21" fmla="*/ 197 h 282"/>
                <a:gd name="T22" fmla="*/ 323 w 348"/>
                <a:gd name="T23" fmla="*/ 238 h 282"/>
                <a:gd name="T24" fmla="*/ 180 w 348"/>
                <a:gd name="T25" fmla="*/ 236 h 282"/>
                <a:gd name="T26" fmla="*/ 67 w 348"/>
                <a:gd name="T27" fmla="*/ 261 h 282"/>
                <a:gd name="T28" fmla="*/ 14 w 348"/>
                <a:gd name="T29" fmla="*/ 256 h 282"/>
                <a:gd name="T30" fmla="*/ 34 w 348"/>
                <a:gd name="T31" fmla="*/ 205 h 282"/>
                <a:gd name="T32" fmla="*/ 130 w 348"/>
                <a:gd name="T33" fmla="*/ 175 h 282"/>
                <a:gd name="T34" fmla="*/ 154 w 348"/>
                <a:gd name="T35" fmla="*/ 111 h 282"/>
                <a:gd name="T36" fmla="*/ 125 w 348"/>
                <a:gd name="T37" fmla="*/ 110 h 282"/>
                <a:gd name="T38" fmla="*/ 114 w 348"/>
                <a:gd name="T39" fmla="*/ 92 h 282"/>
                <a:gd name="T40" fmla="*/ 104 w 348"/>
                <a:gd name="T41" fmla="*/ 66 h 282"/>
                <a:gd name="T42" fmla="*/ 112 w 348"/>
                <a:gd name="T43" fmla="*/ 30 h 282"/>
                <a:gd name="T44" fmla="*/ 157 w 348"/>
                <a:gd name="T45" fmla="*/ 3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8" h="282">
                  <a:moveTo>
                    <a:pt x="157" y="37"/>
                  </a:moveTo>
                  <a:cubicBezTo>
                    <a:pt x="157" y="37"/>
                    <a:pt x="189" y="33"/>
                    <a:pt x="209" y="25"/>
                  </a:cubicBezTo>
                  <a:cubicBezTo>
                    <a:pt x="230" y="17"/>
                    <a:pt x="256" y="0"/>
                    <a:pt x="271" y="2"/>
                  </a:cubicBezTo>
                  <a:cubicBezTo>
                    <a:pt x="286" y="4"/>
                    <a:pt x="304" y="22"/>
                    <a:pt x="303" y="40"/>
                  </a:cubicBezTo>
                  <a:cubicBezTo>
                    <a:pt x="302" y="58"/>
                    <a:pt x="286" y="63"/>
                    <a:pt x="279" y="70"/>
                  </a:cubicBezTo>
                  <a:cubicBezTo>
                    <a:pt x="272" y="76"/>
                    <a:pt x="268" y="81"/>
                    <a:pt x="261" y="84"/>
                  </a:cubicBezTo>
                  <a:cubicBezTo>
                    <a:pt x="254" y="87"/>
                    <a:pt x="237" y="84"/>
                    <a:pt x="233" y="96"/>
                  </a:cubicBezTo>
                  <a:cubicBezTo>
                    <a:pt x="229" y="109"/>
                    <a:pt x="239" y="112"/>
                    <a:pt x="236" y="125"/>
                  </a:cubicBezTo>
                  <a:cubicBezTo>
                    <a:pt x="233" y="138"/>
                    <a:pt x="214" y="180"/>
                    <a:pt x="233" y="179"/>
                  </a:cubicBezTo>
                  <a:cubicBezTo>
                    <a:pt x="252" y="178"/>
                    <a:pt x="281" y="168"/>
                    <a:pt x="299" y="169"/>
                  </a:cubicBezTo>
                  <a:cubicBezTo>
                    <a:pt x="317" y="171"/>
                    <a:pt x="332" y="177"/>
                    <a:pt x="338" y="197"/>
                  </a:cubicBezTo>
                  <a:cubicBezTo>
                    <a:pt x="344" y="216"/>
                    <a:pt x="348" y="232"/>
                    <a:pt x="323" y="238"/>
                  </a:cubicBezTo>
                  <a:cubicBezTo>
                    <a:pt x="298" y="244"/>
                    <a:pt x="246" y="225"/>
                    <a:pt x="180" y="236"/>
                  </a:cubicBezTo>
                  <a:cubicBezTo>
                    <a:pt x="113" y="246"/>
                    <a:pt x="84" y="253"/>
                    <a:pt x="67" y="261"/>
                  </a:cubicBezTo>
                  <a:cubicBezTo>
                    <a:pt x="49" y="268"/>
                    <a:pt x="24" y="282"/>
                    <a:pt x="14" y="256"/>
                  </a:cubicBezTo>
                  <a:cubicBezTo>
                    <a:pt x="3" y="230"/>
                    <a:pt x="0" y="213"/>
                    <a:pt x="34" y="205"/>
                  </a:cubicBezTo>
                  <a:cubicBezTo>
                    <a:pt x="68" y="198"/>
                    <a:pt x="99" y="194"/>
                    <a:pt x="130" y="175"/>
                  </a:cubicBezTo>
                  <a:cubicBezTo>
                    <a:pt x="161" y="157"/>
                    <a:pt x="163" y="119"/>
                    <a:pt x="154" y="111"/>
                  </a:cubicBezTo>
                  <a:cubicBezTo>
                    <a:pt x="145" y="103"/>
                    <a:pt x="133" y="107"/>
                    <a:pt x="125" y="110"/>
                  </a:cubicBezTo>
                  <a:cubicBezTo>
                    <a:pt x="117" y="114"/>
                    <a:pt x="112" y="103"/>
                    <a:pt x="114" y="92"/>
                  </a:cubicBezTo>
                  <a:cubicBezTo>
                    <a:pt x="116" y="81"/>
                    <a:pt x="107" y="80"/>
                    <a:pt x="104" y="66"/>
                  </a:cubicBezTo>
                  <a:cubicBezTo>
                    <a:pt x="100" y="52"/>
                    <a:pt x="92" y="32"/>
                    <a:pt x="112" y="30"/>
                  </a:cubicBezTo>
                  <a:cubicBezTo>
                    <a:pt x="133" y="28"/>
                    <a:pt x="130" y="39"/>
                    <a:pt x="157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C66B78F3-7B31-4CAE-AA00-2FF75C84C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126" y="2932113"/>
              <a:ext cx="1541463" cy="1325563"/>
            </a:xfrm>
            <a:custGeom>
              <a:avLst/>
              <a:gdLst>
                <a:gd name="T0" fmla="*/ 43 w 364"/>
                <a:gd name="T1" fmla="*/ 112 h 311"/>
                <a:gd name="T2" fmla="*/ 44 w 364"/>
                <a:gd name="T3" fmla="*/ 139 h 311"/>
                <a:gd name="T4" fmla="*/ 81 w 364"/>
                <a:gd name="T5" fmla="*/ 155 h 311"/>
                <a:gd name="T6" fmla="*/ 108 w 364"/>
                <a:gd name="T7" fmla="*/ 155 h 311"/>
                <a:gd name="T8" fmla="*/ 69 w 364"/>
                <a:gd name="T9" fmla="*/ 212 h 311"/>
                <a:gd name="T10" fmla="*/ 22 w 364"/>
                <a:gd name="T11" fmla="*/ 249 h 311"/>
                <a:gd name="T12" fmla="*/ 4 w 364"/>
                <a:gd name="T13" fmla="*/ 269 h 311"/>
                <a:gd name="T14" fmla="*/ 20 w 364"/>
                <a:gd name="T15" fmla="*/ 281 h 311"/>
                <a:gd name="T16" fmla="*/ 74 w 364"/>
                <a:gd name="T17" fmla="*/ 273 h 311"/>
                <a:gd name="T18" fmla="*/ 147 w 364"/>
                <a:gd name="T19" fmla="*/ 213 h 311"/>
                <a:gd name="T20" fmla="*/ 161 w 364"/>
                <a:gd name="T21" fmla="*/ 190 h 311"/>
                <a:gd name="T22" fmla="*/ 209 w 364"/>
                <a:gd name="T23" fmla="*/ 233 h 311"/>
                <a:gd name="T24" fmla="*/ 241 w 364"/>
                <a:gd name="T25" fmla="*/ 280 h 311"/>
                <a:gd name="T26" fmla="*/ 266 w 364"/>
                <a:gd name="T27" fmla="*/ 299 h 311"/>
                <a:gd name="T28" fmla="*/ 341 w 364"/>
                <a:gd name="T29" fmla="*/ 297 h 311"/>
                <a:gd name="T30" fmla="*/ 359 w 364"/>
                <a:gd name="T31" fmla="*/ 260 h 311"/>
                <a:gd name="T32" fmla="*/ 265 w 364"/>
                <a:gd name="T33" fmla="*/ 222 h 311"/>
                <a:gd name="T34" fmla="*/ 218 w 364"/>
                <a:gd name="T35" fmla="*/ 175 h 311"/>
                <a:gd name="T36" fmla="*/ 194 w 364"/>
                <a:gd name="T37" fmla="*/ 125 h 311"/>
                <a:gd name="T38" fmla="*/ 252 w 364"/>
                <a:gd name="T39" fmla="*/ 99 h 311"/>
                <a:gd name="T40" fmla="*/ 281 w 364"/>
                <a:gd name="T41" fmla="*/ 58 h 311"/>
                <a:gd name="T42" fmla="*/ 235 w 364"/>
                <a:gd name="T43" fmla="*/ 48 h 311"/>
                <a:gd name="T44" fmla="*/ 190 w 364"/>
                <a:gd name="T45" fmla="*/ 73 h 311"/>
                <a:gd name="T46" fmla="*/ 189 w 364"/>
                <a:gd name="T47" fmla="*/ 17 h 311"/>
                <a:gd name="T48" fmla="*/ 153 w 364"/>
                <a:gd name="T49" fmla="*/ 11 h 311"/>
                <a:gd name="T50" fmla="*/ 130 w 364"/>
                <a:gd name="T51" fmla="*/ 19 h 311"/>
                <a:gd name="T52" fmla="*/ 122 w 364"/>
                <a:gd name="T53" fmla="*/ 76 h 311"/>
                <a:gd name="T54" fmla="*/ 97 w 364"/>
                <a:gd name="T55" fmla="*/ 94 h 311"/>
                <a:gd name="T56" fmla="*/ 43 w 364"/>
                <a:gd name="T57" fmla="*/ 11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4" h="311">
                  <a:moveTo>
                    <a:pt x="43" y="112"/>
                  </a:moveTo>
                  <a:cubicBezTo>
                    <a:pt x="43" y="112"/>
                    <a:pt x="33" y="125"/>
                    <a:pt x="44" y="139"/>
                  </a:cubicBezTo>
                  <a:cubicBezTo>
                    <a:pt x="56" y="153"/>
                    <a:pt x="69" y="158"/>
                    <a:pt x="81" y="155"/>
                  </a:cubicBezTo>
                  <a:cubicBezTo>
                    <a:pt x="93" y="153"/>
                    <a:pt x="110" y="145"/>
                    <a:pt x="108" y="155"/>
                  </a:cubicBezTo>
                  <a:cubicBezTo>
                    <a:pt x="106" y="165"/>
                    <a:pt x="87" y="197"/>
                    <a:pt x="69" y="212"/>
                  </a:cubicBezTo>
                  <a:cubicBezTo>
                    <a:pt x="51" y="227"/>
                    <a:pt x="41" y="238"/>
                    <a:pt x="22" y="249"/>
                  </a:cubicBezTo>
                  <a:cubicBezTo>
                    <a:pt x="3" y="261"/>
                    <a:pt x="0" y="263"/>
                    <a:pt x="4" y="269"/>
                  </a:cubicBezTo>
                  <a:cubicBezTo>
                    <a:pt x="7" y="275"/>
                    <a:pt x="16" y="276"/>
                    <a:pt x="20" y="281"/>
                  </a:cubicBezTo>
                  <a:cubicBezTo>
                    <a:pt x="23" y="286"/>
                    <a:pt x="33" y="299"/>
                    <a:pt x="74" y="273"/>
                  </a:cubicBezTo>
                  <a:cubicBezTo>
                    <a:pt x="116" y="248"/>
                    <a:pt x="138" y="225"/>
                    <a:pt x="147" y="213"/>
                  </a:cubicBezTo>
                  <a:cubicBezTo>
                    <a:pt x="156" y="201"/>
                    <a:pt x="161" y="190"/>
                    <a:pt x="161" y="190"/>
                  </a:cubicBezTo>
                  <a:cubicBezTo>
                    <a:pt x="161" y="190"/>
                    <a:pt x="190" y="210"/>
                    <a:pt x="209" y="233"/>
                  </a:cubicBezTo>
                  <a:cubicBezTo>
                    <a:pt x="227" y="256"/>
                    <a:pt x="236" y="272"/>
                    <a:pt x="241" y="280"/>
                  </a:cubicBezTo>
                  <a:cubicBezTo>
                    <a:pt x="246" y="288"/>
                    <a:pt x="243" y="295"/>
                    <a:pt x="266" y="299"/>
                  </a:cubicBezTo>
                  <a:cubicBezTo>
                    <a:pt x="289" y="303"/>
                    <a:pt x="319" y="311"/>
                    <a:pt x="341" y="297"/>
                  </a:cubicBezTo>
                  <a:cubicBezTo>
                    <a:pt x="364" y="283"/>
                    <a:pt x="359" y="260"/>
                    <a:pt x="359" y="260"/>
                  </a:cubicBezTo>
                  <a:cubicBezTo>
                    <a:pt x="359" y="260"/>
                    <a:pt x="301" y="252"/>
                    <a:pt x="265" y="222"/>
                  </a:cubicBezTo>
                  <a:cubicBezTo>
                    <a:pt x="229" y="191"/>
                    <a:pt x="227" y="186"/>
                    <a:pt x="218" y="175"/>
                  </a:cubicBezTo>
                  <a:cubicBezTo>
                    <a:pt x="209" y="164"/>
                    <a:pt x="176" y="137"/>
                    <a:pt x="194" y="125"/>
                  </a:cubicBezTo>
                  <a:cubicBezTo>
                    <a:pt x="211" y="112"/>
                    <a:pt x="226" y="110"/>
                    <a:pt x="252" y="99"/>
                  </a:cubicBezTo>
                  <a:cubicBezTo>
                    <a:pt x="278" y="88"/>
                    <a:pt x="296" y="73"/>
                    <a:pt x="281" y="58"/>
                  </a:cubicBezTo>
                  <a:cubicBezTo>
                    <a:pt x="267" y="43"/>
                    <a:pt x="253" y="39"/>
                    <a:pt x="235" y="48"/>
                  </a:cubicBezTo>
                  <a:cubicBezTo>
                    <a:pt x="217" y="57"/>
                    <a:pt x="190" y="73"/>
                    <a:pt x="190" y="73"/>
                  </a:cubicBezTo>
                  <a:cubicBezTo>
                    <a:pt x="190" y="73"/>
                    <a:pt x="206" y="31"/>
                    <a:pt x="189" y="17"/>
                  </a:cubicBezTo>
                  <a:cubicBezTo>
                    <a:pt x="170" y="1"/>
                    <a:pt x="169" y="12"/>
                    <a:pt x="153" y="11"/>
                  </a:cubicBezTo>
                  <a:cubicBezTo>
                    <a:pt x="145" y="11"/>
                    <a:pt x="136" y="0"/>
                    <a:pt x="130" y="19"/>
                  </a:cubicBezTo>
                  <a:cubicBezTo>
                    <a:pt x="124" y="37"/>
                    <a:pt x="126" y="61"/>
                    <a:pt x="122" y="76"/>
                  </a:cubicBezTo>
                  <a:cubicBezTo>
                    <a:pt x="118" y="90"/>
                    <a:pt x="117" y="95"/>
                    <a:pt x="97" y="94"/>
                  </a:cubicBezTo>
                  <a:cubicBezTo>
                    <a:pt x="78" y="93"/>
                    <a:pt x="54" y="92"/>
                    <a:pt x="43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A3A68B6F-FF8D-4FD9-B407-20F7E2A54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563" y="2562225"/>
              <a:ext cx="1296988" cy="1773238"/>
            </a:xfrm>
            <a:custGeom>
              <a:avLst/>
              <a:gdLst>
                <a:gd name="T0" fmla="*/ 45 w 306"/>
                <a:gd name="T1" fmla="*/ 171 h 416"/>
                <a:gd name="T2" fmla="*/ 59 w 306"/>
                <a:gd name="T3" fmla="*/ 125 h 416"/>
                <a:gd name="T4" fmla="*/ 79 w 306"/>
                <a:gd name="T5" fmla="*/ 46 h 416"/>
                <a:gd name="T6" fmla="*/ 100 w 306"/>
                <a:gd name="T7" fmla="*/ 161 h 416"/>
                <a:gd name="T8" fmla="*/ 150 w 306"/>
                <a:gd name="T9" fmla="*/ 143 h 416"/>
                <a:gd name="T10" fmla="*/ 129 w 306"/>
                <a:gd name="T11" fmla="*/ 145 h 416"/>
                <a:gd name="T12" fmla="*/ 112 w 306"/>
                <a:gd name="T13" fmla="*/ 147 h 416"/>
                <a:gd name="T14" fmla="*/ 95 w 306"/>
                <a:gd name="T15" fmla="*/ 46 h 416"/>
                <a:gd name="T16" fmla="*/ 116 w 306"/>
                <a:gd name="T17" fmla="*/ 90 h 416"/>
                <a:gd name="T18" fmla="*/ 136 w 306"/>
                <a:gd name="T19" fmla="*/ 99 h 416"/>
                <a:gd name="T20" fmla="*/ 148 w 306"/>
                <a:gd name="T21" fmla="*/ 82 h 416"/>
                <a:gd name="T22" fmla="*/ 122 w 306"/>
                <a:gd name="T23" fmla="*/ 70 h 416"/>
                <a:gd name="T24" fmla="*/ 124 w 306"/>
                <a:gd name="T25" fmla="*/ 32 h 416"/>
                <a:gd name="T26" fmla="*/ 161 w 306"/>
                <a:gd name="T27" fmla="*/ 6 h 416"/>
                <a:gd name="T28" fmla="*/ 177 w 306"/>
                <a:gd name="T29" fmla="*/ 47 h 416"/>
                <a:gd name="T30" fmla="*/ 161 w 306"/>
                <a:gd name="T31" fmla="*/ 123 h 416"/>
                <a:gd name="T32" fmla="*/ 183 w 306"/>
                <a:gd name="T33" fmla="*/ 110 h 416"/>
                <a:gd name="T34" fmla="*/ 194 w 306"/>
                <a:gd name="T35" fmla="*/ 82 h 416"/>
                <a:gd name="T36" fmla="*/ 206 w 306"/>
                <a:gd name="T37" fmla="*/ 33 h 416"/>
                <a:gd name="T38" fmla="*/ 259 w 306"/>
                <a:gd name="T39" fmla="*/ 15 h 416"/>
                <a:gd name="T40" fmla="*/ 237 w 306"/>
                <a:gd name="T41" fmla="*/ 99 h 416"/>
                <a:gd name="T42" fmla="*/ 286 w 306"/>
                <a:gd name="T43" fmla="*/ 132 h 416"/>
                <a:gd name="T44" fmla="*/ 245 w 306"/>
                <a:gd name="T45" fmla="*/ 194 h 416"/>
                <a:gd name="T46" fmla="*/ 178 w 306"/>
                <a:gd name="T47" fmla="*/ 257 h 416"/>
                <a:gd name="T48" fmla="*/ 244 w 306"/>
                <a:gd name="T49" fmla="*/ 279 h 416"/>
                <a:gd name="T50" fmla="*/ 179 w 306"/>
                <a:gd name="T51" fmla="*/ 315 h 416"/>
                <a:gd name="T52" fmla="*/ 125 w 306"/>
                <a:gd name="T53" fmla="*/ 412 h 416"/>
                <a:gd name="T54" fmla="*/ 83 w 306"/>
                <a:gd name="T55" fmla="*/ 390 h 416"/>
                <a:gd name="T56" fmla="*/ 99 w 306"/>
                <a:gd name="T57" fmla="*/ 370 h 416"/>
                <a:gd name="T58" fmla="*/ 126 w 306"/>
                <a:gd name="T59" fmla="*/ 324 h 416"/>
                <a:gd name="T60" fmla="*/ 41 w 306"/>
                <a:gd name="T61" fmla="*/ 315 h 416"/>
                <a:gd name="T62" fmla="*/ 102 w 306"/>
                <a:gd name="T63" fmla="*/ 283 h 416"/>
                <a:gd name="T64" fmla="*/ 117 w 306"/>
                <a:gd name="T65" fmla="*/ 244 h 416"/>
                <a:gd name="T66" fmla="*/ 87 w 306"/>
                <a:gd name="T67" fmla="*/ 211 h 416"/>
                <a:gd name="T68" fmla="*/ 177 w 306"/>
                <a:gd name="T69" fmla="*/ 182 h 416"/>
                <a:gd name="T70" fmla="*/ 217 w 306"/>
                <a:gd name="T71" fmla="*/ 164 h 416"/>
                <a:gd name="T72" fmla="*/ 63 w 306"/>
                <a:gd name="T73" fmla="*/ 210 h 416"/>
                <a:gd name="T74" fmla="*/ 6 w 306"/>
                <a:gd name="T75" fmla="*/ 214 h 416"/>
                <a:gd name="T76" fmla="*/ 38 w 306"/>
                <a:gd name="T77" fmla="*/ 144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6" h="416">
                  <a:moveTo>
                    <a:pt x="38" y="144"/>
                  </a:moveTo>
                  <a:cubicBezTo>
                    <a:pt x="38" y="144"/>
                    <a:pt x="40" y="167"/>
                    <a:pt x="45" y="171"/>
                  </a:cubicBezTo>
                  <a:cubicBezTo>
                    <a:pt x="49" y="175"/>
                    <a:pt x="61" y="173"/>
                    <a:pt x="66" y="168"/>
                  </a:cubicBezTo>
                  <a:cubicBezTo>
                    <a:pt x="71" y="162"/>
                    <a:pt x="60" y="141"/>
                    <a:pt x="59" y="125"/>
                  </a:cubicBezTo>
                  <a:cubicBezTo>
                    <a:pt x="57" y="109"/>
                    <a:pt x="45" y="46"/>
                    <a:pt x="53" y="42"/>
                  </a:cubicBezTo>
                  <a:cubicBezTo>
                    <a:pt x="61" y="39"/>
                    <a:pt x="74" y="35"/>
                    <a:pt x="79" y="46"/>
                  </a:cubicBezTo>
                  <a:cubicBezTo>
                    <a:pt x="83" y="58"/>
                    <a:pt x="87" y="149"/>
                    <a:pt x="87" y="154"/>
                  </a:cubicBezTo>
                  <a:cubicBezTo>
                    <a:pt x="87" y="160"/>
                    <a:pt x="93" y="163"/>
                    <a:pt x="100" y="161"/>
                  </a:cubicBezTo>
                  <a:cubicBezTo>
                    <a:pt x="106" y="158"/>
                    <a:pt x="139" y="152"/>
                    <a:pt x="143" y="152"/>
                  </a:cubicBezTo>
                  <a:cubicBezTo>
                    <a:pt x="148" y="151"/>
                    <a:pt x="153" y="148"/>
                    <a:pt x="150" y="143"/>
                  </a:cubicBezTo>
                  <a:cubicBezTo>
                    <a:pt x="148" y="137"/>
                    <a:pt x="141" y="135"/>
                    <a:pt x="137" y="141"/>
                  </a:cubicBezTo>
                  <a:cubicBezTo>
                    <a:pt x="133" y="146"/>
                    <a:pt x="129" y="145"/>
                    <a:pt x="129" y="145"/>
                  </a:cubicBezTo>
                  <a:cubicBezTo>
                    <a:pt x="129" y="145"/>
                    <a:pt x="132" y="129"/>
                    <a:pt x="125" y="134"/>
                  </a:cubicBezTo>
                  <a:cubicBezTo>
                    <a:pt x="118" y="138"/>
                    <a:pt x="118" y="142"/>
                    <a:pt x="112" y="147"/>
                  </a:cubicBezTo>
                  <a:cubicBezTo>
                    <a:pt x="105" y="152"/>
                    <a:pt x="98" y="142"/>
                    <a:pt x="100" y="130"/>
                  </a:cubicBezTo>
                  <a:cubicBezTo>
                    <a:pt x="101" y="117"/>
                    <a:pt x="89" y="49"/>
                    <a:pt x="95" y="46"/>
                  </a:cubicBezTo>
                  <a:cubicBezTo>
                    <a:pt x="102" y="42"/>
                    <a:pt x="108" y="47"/>
                    <a:pt x="109" y="57"/>
                  </a:cubicBezTo>
                  <a:cubicBezTo>
                    <a:pt x="110" y="67"/>
                    <a:pt x="115" y="83"/>
                    <a:pt x="116" y="90"/>
                  </a:cubicBezTo>
                  <a:cubicBezTo>
                    <a:pt x="116" y="97"/>
                    <a:pt x="120" y="102"/>
                    <a:pt x="123" y="101"/>
                  </a:cubicBezTo>
                  <a:cubicBezTo>
                    <a:pt x="126" y="101"/>
                    <a:pt x="133" y="97"/>
                    <a:pt x="136" y="99"/>
                  </a:cubicBezTo>
                  <a:cubicBezTo>
                    <a:pt x="139" y="102"/>
                    <a:pt x="137" y="114"/>
                    <a:pt x="145" y="107"/>
                  </a:cubicBezTo>
                  <a:cubicBezTo>
                    <a:pt x="153" y="100"/>
                    <a:pt x="160" y="83"/>
                    <a:pt x="148" y="82"/>
                  </a:cubicBezTo>
                  <a:cubicBezTo>
                    <a:pt x="136" y="81"/>
                    <a:pt x="129" y="89"/>
                    <a:pt x="129" y="89"/>
                  </a:cubicBezTo>
                  <a:cubicBezTo>
                    <a:pt x="129" y="89"/>
                    <a:pt x="116" y="85"/>
                    <a:pt x="122" y="70"/>
                  </a:cubicBezTo>
                  <a:cubicBezTo>
                    <a:pt x="128" y="56"/>
                    <a:pt x="132" y="62"/>
                    <a:pt x="132" y="56"/>
                  </a:cubicBezTo>
                  <a:cubicBezTo>
                    <a:pt x="132" y="50"/>
                    <a:pt x="116" y="41"/>
                    <a:pt x="124" y="32"/>
                  </a:cubicBezTo>
                  <a:cubicBezTo>
                    <a:pt x="132" y="23"/>
                    <a:pt x="141" y="46"/>
                    <a:pt x="149" y="35"/>
                  </a:cubicBezTo>
                  <a:cubicBezTo>
                    <a:pt x="157" y="23"/>
                    <a:pt x="149" y="11"/>
                    <a:pt x="161" y="6"/>
                  </a:cubicBezTo>
                  <a:cubicBezTo>
                    <a:pt x="174" y="0"/>
                    <a:pt x="198" y="10"/>
                    <a:pt x="190" y="23"/>
                  </a:cubicBezTo>
                  <a:cubicBezTo>
                    <a:pt x="182" y="36"/>
                    <a:pt x="177" y="36"/>
                    <a:pt x="177" y="47"/>
                  </a:cubicBezTo>
                  <a:cubicBezTo>
                    <a:pt x="177" y="59"/>
                    <a:pt x="184" y="67"/>
                    <a:pt x="182" y="79"/>
                  </a:cubicBezTo>
                  <a:cubicBezTo>
                    <a:pt x="181" y="90"/>
                    <a:pt x="159" y="112"/>
                    <a:pt x="161" y="123"/>
                  </a:cubicBezTo>
                  <a:cubicBezTo>
                    <a:pt x="164" y="134"/>
                    <a:pt x="186" y="144"/>
                    <a:pt x="192" y="136"/>
                  </a:cubicBezTo>
                  <a:cubicBezTo>
                    <a:pt x="199" y="128"/>
                    <a:pt x="179" y="119"/>
                    <a:pt x="183" y="110"/>
                  </a:cubicBezTo>
                  <a:cubicBezTo>
                    <a:pt x="187" y="102"/>
                    <a:pt x="189" y="104"/>
                    <a:pt x="193" y="98"/>
                  </a:cubicBezTo>
                  <a:cubicBezTo>
                    <a:pt x="197" y="93"/>
                    <a:pt x="189" y="88"/>
                    <a:pt x="194" y="82"/>
                  </a:cubicBezTo>
                  <a:cubicBezTo>
                    <a:pt x="199" y="77"/>
                    <a:pt x="207" y="70"/>
                    <a:pt x="209" y="63"/>
                  </a:cubicBezTo>
                  <a:cubicBezTo>
                    <a:pt x="211" y="55"/>
                    <a:pt x="197" y="42"/>
                    <a:pt x="206" y="33"/>
                  </a:cubicBezTo>
                  <a:cubicBezTo>
                    <a:pt x="214" y="24"/>
                    <a:pt x="225" y="24"/>
                    <a:pt x="233" y="17"/>
                  </a:cubicBezTo>
                  <a:cubicBezTo>
                    <a:pt x="242" y="10"/>
                    <a:pt x="246" y="4"/>
                    <a:pt x="259" y="15"/>
                  </a:cubicBezTo>
                  <a:cubicBezTo>
                    <a:pt x="272" y="26"/>
                    <a:pt x="274" y="36"/>
                    <a:pt x="261" y="49"/>
                  </a:cubicBezTo>
                  <a:cubicBezTo>
                    <a:pt x="249" y="63"/>
                    <a:pt x="241" y="77"/>
                    <a:pt x="237" y="99"/>
                  </a:cubicBezTo>
                  <a:cubicBezTo>
                    <a:pt x="233" y="121"/>
                    <a:pt x="230" y="135"/>
                    <a:pt x="246" y="127"/>
                  </a:cubicBezTo>
                  <a:cubicBezTo>
                    <a:pt x="262" y="118"/>
                    <a:pt x="274" y="125"/>
                    <a:pt x="286" y="132"/>
                  </a:cubicBezTo>
                  <a:cubicBezTo>
                    <a:pt x="298" y="139"/>
                    <a:pt x="306" y="169"/>
                    <a:pt x="296" y="180"/>
                  </a:cubicBezTo>
                  <a:cubicBezTo>
                    <a:pt x="285" y="192"/>
                    <a:pt x="263" y="192"/>
                    <a:pt x="245" y="194"/>
                  </a:cubicBezTo>
                  <a:cubicBezTo>
                    <a:pt x="226" y="196"/>
                    <a:pt x="214" y="195"/>
                    <a:pt x="195" y="218"/>
                  </a:cubicBezTo>
                  <a:cubicBezTo>
                    <a:pt x="176" y="241"/>
                    <a:pt x="165" y="257"/>
                    <a:pt x="178" y="257"/>
                  </a:cubicBezTo>
                  <a:cubicBezTo>
                    <a:pt x="191" y="256"/>
                    <a:pt x="196" y="243"/>
                    <a:pt x="213" y="248"/>
                  </a:cubicBezTo>
                  <a:cubicBezTo>
                    <a:pt x="230" y="254"/>
                    <a:pt x="247" y="271"/>
                    <a:pt x="244" y="279"/>
                  </a:cubicBezTo>
                  <a:cubicBezTo>
                    <a:pt x="241" y="286"/>
                    <a:pt x="228" y="296"/>
                    <a:pt x="212" y="298"/>
                  </a:cubicBezTo>
                  <a:cubicBezTo>
                    <a:pt x="196" y="301"/>
                    <a:pt x="185" y="301"/>
                    <a:pt x="179" y="315"/>
                  </a:cubicBezTo>
                  <a:cubicBezTo>
                    <a:pt x="172" y="329"/>
                    <a:pt x="181" y="346"/>
                    <a:pt x="175" y="372"/>
                  </a:cubicBezTo>
                  <a:cubicBezTo>
                    <a:pt x="168" y="398"/>
                    <a:pt x="149" y="408"/>
                    <a:pt x="125" y="412"/>
                  </a:cubicBezTo>
                  <a:cubicBezTo>
                    <a:pt x="100" y="416"/>
                    <a:pt x="96" y="416"/>
                    <a:pt x="93" y="407"/>
                  </a:cubicBezTo>
                  <a:cubicBezTo>
                    <a:pt x="91" y="398"/>
                    <a:pt x="89" y="395"/>
                    <a:pt x="83" y="390"/>
                  </a:cubicBezTo>
                  <a:cubicBezTo>
                    <a:pt x="78" y="385"/>
                    <a:pt x="70" y="379"/>
                    <a:pt x="70" y="379"/>
                  </a:cubicBezTo>
                  <a:cubicBezTo>
                    <a:pt x="70" y="379"/>
                    <a:pt x="89" y="369"/>
                    <a:pt x="99" y="370"/>
                  </a:cubicBezTo>
                  <a:cubicBezTo>
                    <a:pt x="109" y="370"/>
                    <a:pt x="119" y="367"/>
                    <a:pt x="126" y="355"/>
                  </a:cubicBezTo>
                  <a:cubicBezTo>
                    <a:pt x="134" y="344"/>
                    <a:pt x="140" y="323"/>
                    <a:pt x="126" y="324"/>
                  </a:cubicBezTo>
                  <a:cubicBezTo>
                    <a:pt x="112" y="325"/>
                    <a:pt x="72" y="336"/>
                    <a:pt x="60" y="337"/>
                  </a:cubicBezTo>
                  <a:cubicBezTo>
                    <a:pt x="48" y="338"/>
                    <a:pt x="39" y="333"/>
                    <a:pt x="41" y="315"/>
                  </a:cubicBezTo>
                  <a:cubicBezTo>
                    <a:pt x="42" y="298"/>
                    <a:pt x="40" y="289"/>
                    <a:pt x="58" y="289"/>
                  </a:cubicBezTo>
                  <a:cubicBezTo>
                    <a:pt x="76" y="288"/>
                    <a:pt x="91" y="287"/>
                    <a:pt x="102" y="283"/>
                  </a:cubicBezTo>
                  <a:cubicBezTo>
                    <a:pt x="112" y="280"/>
                    <a:pt x="118" y="279"/>
                    <a:pt x="121" y="266"/>
                  </a:cubicBezTo>
                  <a:cubicBezTo>
                    <a:pt x="124" y="253"/>
                    <a:pt x="131" y="238"/>
                    <a:pt x="117" y="244"/>
                  </a:cubicBezTo>
                  <a:cubicBezTo>
                    <a:pt x="102" y="251"/>
                    <a:pt x="96" y="259"/>
                    <a:pt x="84" y="257"/>
                  </a:cubicBezTo>
                  <a:cubicBezTo>
                    <a:pt x="72" y="256"/>
                    <a:pt x="70" y="224"/>
                    <a:pt x="87" y="211"/>
                  </a:cubicBezTo>
                  <a:cubicBezTo>
                    <a:pt x="105" y="199"/>
                    <a:pt x="133" y="198"/>
                    <a:pt x="142" y="194"/>
                  </a:cubicBezTo>
                  <a:cubicBezTo>
                    <a:pt x="151" y="191"/>
                    <a:pt x="162" y="178"/>
                    <a:pt x="177" y="182"/>
                  </a:cubicBezTo>
                  <a:cubicBezTo>
                    <a:pt x="192" y="185"/>
                    <a:pt x="208" y="186"/>
                    <a:pt x="218" y="179"/>
                  </a:cubicBezTo>
                  <a:cubicBezTo>
                    <a:pt x="227" y="172"/>
                    <a:pt x="236" y="163"/>
                    <a:pt x="217" y="164"/>
                  </a:cubicBezTo>
                  <a:cubicBezTo>
                    <a:pt x="199" y="165"/>
                    <a:pt x="141" y="177"/>
                    <a:pt x="120" y="181"/>
                  </a:cubicBezTo>
                  <a:cubicBezTo>
                    <a:pt x="100" y="186"/>
                    <a:pt x="76" y="193"/>
                    <a:pt x="63" y="210"/>
                  </a:cubicBezTo>
                  <a:cubicBezTo>
                    <a:pt x="50" y="226"/>
                    <a:pt x="43" y="243"/>
                    <a:pt x="25" y="245"/>
                  </a:cubicBezTo>
                  <a:cubicBezTo>
                    <a:pt x="8" y="247"/>
                    <a:pt x="8" y="233"/>
                    <a:pt x="6" y="214"/>
                  </a:cubicBezTo>
                  <a:cubicBezTo>
                    <a:pt x="4" y="195"/>
                    <a:pt x="0" y="189"/>
                    <a:pt x="11" y="175"/>
                  </a:cubicBezTo>
                  <a:cubicBezTo>
                    <a:pt x="21" y="161"/>
                    <a:pt x="27" y="159"/>
                    <a:pt x="38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91EAEF0-A09B-4F98-A560-BE9A02846C8C}"/>
              </a:ext>
            </a:extLst>
          </p:cNvPr>
          <p:cNvGrpSpPr/>
          <p:nvPr/>
        </p:nvGrpSpPr>
        <p:grpSpPr>
          <a:xfrm>
            <a:off x="4865571" y="6304020"/>
            <a:ext cx="2460857" cy="104022"/>
            <a:chOff x="946151" y="3211513"/>
            <a:chExt cx="10290175" cy="434975"/>
          </a:xfrm>
          <a:solidFill>
            <a:schemeClr val="accent2">
              <a:lumMod val="50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ACBE0E30-8958-4CBC-BFBF-C7D5A92C6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151" y="3219450"/>
              <a:ext cx="317500" cy="419100"/>
            </a:xfrm>
            <a:custGeom>
              <a:avLst/>
              <a:gdLst>
                <a:gd name="T0" fmla="*/ 0 w 75"/>
                <a:gd name="T1" fmla="*/ 96 h 96"/>
                <a:gd name="T2" fmla="*/ 0 w 75"/>
                <a:gd name="T3" fmla="*/ 0 h 96"/>
                <a:gd name="T4" fmla="*/ 43 w 75"/>
                <a:gd name="T5" fmla="*/ 0 h 96"/>
                <a:gd name="T6" fmla="*/ 69 w 75"/>
                <a:gd name="T7" fmla="*/ 25 h 96"/>
                <a:gd name="T8" fmla="*/ 57 w 75"/>
                <a:gd name="T9" fmla="*/ 44 h 96"/>
                <a:gd name="T10" fmla="*/ 75 w 75"/>
                <a:gd name="T11" fmla="*/ 68 h 96"/>
                <a:gd name="T12" fmla="*/ 42 w 75"/>
                <a:gd name="T13" fmla="*/ 96 h 96"/>
                <a:gd name="T14" fmla="*/ 0 w 75"/>
                <a:gd name="T15" fmla="*/ 96 h 96"/>
                <a:gd name="T16" fmla="*/ 13 w 75"/>
                <a:gd name="T17" fmla="*/ 11 h 96"/>
                <a:gd name="T18" fmla="*/ 13 w 75"/>
                <a:gd name="T19" fmla="*/ 41 h 96"/>
                <a:gd name="T20" fmla="*/ 36 w 75"/>
                <a:gd name="T21" fmla="*/ 41 h 96"/>
                <a:gd name="T22" fmla="*/ 56 w 75"/>
                <a:gd name="T23" fmla="*/ 25 h 96"/>
                <a:gd name="T24" fmla="*/ 36 w 75"/>
                <a:gd name="T25" fmla="*/ 11 h 96"/>
                <a:gd name="T26" fmla="*/ 13 w 75"/>
                <a:gd name="T27" fmla="*/ 11 h 96"/>
                <a:gd name="T28" fmla="*/ 13 w 75"/>
                <a:gd name="T29" fmla="*/ 52 h 96"/>
                <a:gd name="T30" fmla="*/ 13 w 75"/>
                <a:gd name="T31" fmla="*/ 85 h 96"/>
                <a:gd name="T32" fmla="*/ 41 w 75"/>
                <a:gd name="T33" fmla="*/ 85 h 96"/>
                <a:gd name="T34" fmla="*/ 62 w 75"/>
                <a:gd name="T35" fmla="*/ 68 h 96"/>
                <a:gd name="T36" fmla="*/ 39 w 75"/>
                <a:gd name="T37" fmla="*/ 52 h 96"/>
                <a:gd name="T38" fmla="*/ 13 w 75"/>
                <a:gd name="T3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96">
                  <a:moveTo>
                    <a:pt x="0" y="9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60" y="1"/>
                    <a:pt x="68" y="9"/>
                    <a:pt x="69" y="25"/>
                  </a:cubicBezTo>
                  <a:cubicBezTo>
                    <a:pt x="69" y="34"/>
                    <a:pt x="65" y="41"/>
                    <a:pt x="57" y="44"/>
                  </a:cubicBezTo>
                  <a:cubicBezTo>
                    <a:pt x="69" y="49"/>
                    <a:pt x="75" y="57"/>
                    <a:pt x="75" y="68"/>
                  </a:cubicBezTo>
                  <a:cubicBezTo>
                    <a:pt x="73" y="86"/>
                    <a:pt x="62" y="96"/>
                    <a:pt x="42" y="96"/>
                  </a:cubicBezTo>
                  <a:lnTo>
                    <a:pt x="0" y="96"/>
                  </a:lnTo>
                  <a:close/>
                  <a:moveTo>
                    <a:pt x="13" y="11"/>
                  </a:moveTo>
                  <a:cubicBezTo>
                    <a:pt x="13" y="41"/>
                    <a:pt x="13" y="41"/>
                    <a:pt x="13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50" y="41"/>
                    <a:pt x="56" y="36"/>
                    <a:pt x="56" y="25"/>
                  </a:cubicBezTo>
                  <a:cubicBezTo>
                    <a:pt x="56" y="16"/>
                    <a:pt x="50" y="11"/>
                    <a:pt x="36" y="11"/>
                  </a:cubicBezTo>
                  <a:lnTo>
                    <a:pt x="13" y="11"/>
                  </a:lnTo>
                  <a:close/>
                  <a:moveTo>
                    <a:pt x="13" y="52"/>
                  </a:moveTo>
                  <a:cubicBezTo>
                    <a:pt x="13" y="85"/>
                    <a:pt x="13" y="85"/>
                    <a:pt x="13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54" y="85"/>
                    <a:pt x="61" y="79"/>
                    <a:pt x="62" y="68"/>
                  </a:cubicBezTo>
                  <a:cubicBezTo>
                    <a:pt x="62" y="57"/>
                    <a:pt x="54" y="52"/>
                    <a:pt x="39" y="52"/>
                  </a:cubicBezTo>
                  <a:lnTo>
                    <a:pt x="13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F04C88AC-D983-429E-B9B9-30C21B5B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913" y="3219450"/>
              <a:ext cx="301625" cy="419100"/>
            </a:xfrm>
            <a:custGeom>
              <a:avLst/>
              <a:gdLst>
                <a:gd name="T0" fmla="*/ 190 w 190"/>
                <a:gd name="T1" fmla="*/ 234 h 264"/>
                <a:gd name="T2" fmla="*/ 190 w 190"/>
                <a:gd name="T3" fmla="*/ 264 h 264"/>
                <a:gd name="T4" fmla="*/ 0 w 190"/>
                <a:gd name="T5" fmla="*/ 264 h 264"/>
                <a:gd name="T6" fmla="*/ 0 w 190"/>
                <a:gd name="T7" fmla="*/ 0 h 264"/>
                <a:gd name="T8" fmla="*/ 187 w 190"/>
                <a:gd name="T9" fmla="*/ 0 h 264"/>
                <a:gd name="T10" fmla="*/ 187 w 190"/>
                <a:gd name="T11" fmla="*/ 30 h 264"/>
                <a:gd name="T12" fmla="*/ 35 w 190"/>
                <a:gd name="T13" fmla="*/ 30 h 264"/>
                <a:gd name="T14" fmla="*/ 35 w 190"/>
                <a:gd name="T15" fmla="*/ 113 h 264"/>
                <a:gd name="T16" fmla="*/ 174 w 190"/>
                <a:gd name="T17" fmla="*/ 113 h 264"/>
                <a:gd name="T18" fmla="*/ 174 w 190"/>
                <a:gd name="T19" fmla="*/ 146 h 264"/>
                <a:gd name="T20" fmla="*/ 35 w 190"/>
                <a:gd name="T21" fmla="*/ 146 h 264"/>
                <a:gd name="T22" fmla="*/ 35 w 190"/>
                <a:gd name="T23" fmla="*/ 234 h 264"/>
                <a:gd name="T24" fmla="*/ 190 w 190"/>
                <a:gd name="T25" fmla="*/ 23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264">
                  <a:moveTo>
                    <a:pt x="190" y="234"/>
                  </a:moveTo>
                  <a:lnTo>
                    <a:pt x="190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30"/>
                  </a:lnTo>
                  <a:lnTo>
                    <a:pt x="35" y="30"/>
                  </a:lnTo>
                  <a:lnTo>
                    <a:pt x="35" y="113"/>
                  </a:lnTo>
                  <a:lnTo>
                    <a:pt x="174" y="113"/>
                  </a:lnTo>
                  <a:lnTo>
                    <a:pt x="174" y="146"/>
                  </a:lnTo>
                  <a:lnTo>
                    <a:pt x="35" y="146"/>
                  </a:lnTo>
                  <a:lnTo>
                    <a:pt x="35" y="234"/>
                  </a:lnTo>
                  <a:lnTo>
                    <a:pt x="190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92D11A1E-512B-45F9-B065-A25AE1AAF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738" y="3219450"/>
              <a:ext cx="58738" cy="419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0B96C0DB-D76B-4F00-901F-38CD9519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213" y="3219450"/>
              <a:ext cx="233363" cy="427038"/>
            </a:xfrm>
            <a:custGeom>
              <a:avLst/>
              <a:gdLst>
                <a:gd name="T0" fmla="*/ 0 w 55"/>
                <a:gd name="T1" fmla="*/ 65 h 98"/>
                <a:gd name="T2" fmla="*/ 12 w 55"/>
                <a:gd name="T3" fmla="*/ 65 h 98"/>
                <a:gd name="T4" fmla="*/ 12 w 55"/>
                <a:gd name="T5" fmla="*/ 72 h 98"/>
                <a:gd name="T6" fmla="*/ 26 w 55"/>
                <a:gd name="T7" fmla="*/ 88 h 98"/>
                <a:gd name="T8" fmla="*/ 42 w 55"/>
                <a:gd name="T9" fmla="*/ 71 h 98"/>
                <a:gd name="T10" fmla="*/ 42 w 55"/>
                <a:gd name="T11" fmla="*/ 0 h 98"/>
                <a:gd name="T12" fmla="*/ 55 w 55"/>
                <a:gd name="T13" fmla="*/ 0 h 98"/>
                <a:gd name="T14" fmla="*/ 55 w 55"/>
                <a:gd name="T15" fmla="*/ 71 h 98"/>
                <a:gd name="T16" fmla="*/ 27 w 55"/>
                <a:gd name="T17" fmla="*/ 98 h 98"/>
                <a:gd name="T18" fmla="*/ 0 w 55"/>
                <a:gd name="T19" fmla="*/ 75 h 98"/>
                <a:gd name="T20" fmla="*/ 0 w 55"/>
                <a:gd name="T21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98">
                  <a:moveTo>
                    <a:pt x="0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83"/>
                    <a:pt x="16" y="88"/>
                    <a:pt x="26" y="88"/>
                  </a:cubicBezTo>
                  <a:cubicBezTo>
                    <a:pt x="37" y="88"/>
                    <a:pt x="42" y="83"/>
                    <a:pt x="42" y="7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4" y="88"/>
                    <a:pt x="45" y="97"/>
                    <a:pt x="27" y="98"/>
                  </a:cubicBezTo>
                  <a:cubicBezTo>
                    <a:pt x="9" y="97"/>
                    <a:pt x="0" y="90"/>
                    <a:pt x="0" y="75"/>
                  </a:cubicBez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640FB9FD-CE03-4A60-A779-190302F96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219450"/>
              <a:ext cx="53975" cy="419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D0BF5361-41D6-4804-828D-EF368F1C0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76" y="3219450"/>
              <a:ext cx="322263" cy="419100"/>
            </a:xfrm>
            <a:custGeom>
              <a:avLst/>
              <a:gdLst>
                <a:gd name="T0" fmla="*/ 171 w 203"/>
                <a:gd name="T1" fmla="*/ 214 h 264"/>
                <a:gd name="T2" fmla="*/ 171 w 203"/>
                <a:gd name="T3" fmla="*/ 0 h 264"/>
                <a:gd name="T4" fmla="*/ 203 w 203"/>
                <a:gd name="T5" fmla="*/ 0 h 264"/>
                <a:gd name="T6" fmla="*/ 203 w 203"/>
                <a:gd name="T7" fmla="*/ 264 h 264"/>
                <a:gd name="T8" fmla="*/ 165 w 203"/>
                <a:gd name="T9" fmla="*/ 264 h 264"/>
                <a:gd name="T10" fmla="*/ 35 w 203"/>
                <a:gd name="T11" fmla="*/ 52 h 264"/>
                <a:gd name="T12" fmla="*/ 32 w 203"/>
                <a:gd name="T13" fmla="*/ 52 h 264"/>
                <a:gd name="T14" fmla="*/ 32 w 203"/>
                <a:gd name="T15" fmla="*/ 264 h 264"/>
                <a:gd name="T16" fmla="*/ 0 w 203"/>
                <a:gd name="T17" fmla="*/ 264 h 264"/>
                <a:gd name="T18" fmla="*/ 0 w 203"/>
                <a:gd name="T19" fmla="*/ 0 h 264"/>
                <a:gd name="T20" fmla="*/ 40 w 203"/>
                <a:gd name="T21" fmla="*/ 0 h 264"/>
                <a:gd name="T22" fmla="*/ 171 w 203"/>
                <a:gd name="T23" fmla="*/ 2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64">
                  <a:moveTo>
                    <a:pt x="171" y="214"/>
                  </a:moveTo>
                  <a:lnTo>
                    <a:pt x="171" y="0"/>
                  </a:lnTo>
                  <a:lnTo>
                    <a:pt x="203" y="0"/>
                  </a:lnTo>
                  <a:lnTo>
                    <a:pt x="203" y="264"/>
                  </a:lnTo>
                  <a:lnTo>
                    <a:pt x="165" y="264"/>
                  </a:lnTo>
                  <a:lnTo>
                    <a:pt x="35" y="52"/>
                  </a:lnTo>
                  <a:lnTo>
                    <a:pt x="32" y="52"/>
                  </a:lnTo>
                  <a:lnTo>
                    <a:pt x="32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71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03F11D25-01E7-4E4F-9E2A-F9C6711C3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3211513"/>
              <a:ext cx="373063" cy="434975"/>
            </a:xfrm>
            <a:custGeom>
              <a:avLst/>
              <a:gdLst>
                <a:gd name="T0" fmla="*/ 47 w 88"/>
                <a:gd name="T1" fmla="*/ 58 h 100"/>
                <a:gd name="T2" fmla="*/ 47 w 88"/>
                <a:gd name="T3" fmla="*/ 47 h 100"/>
                <a:gd name="T4" fmla="*/ 88 w 88"/>
                <a:gd name="T5" fmla="*/ 47 h 100"/>
                <a:gd name="T6" fmla="*/ 88 w 88"/>
                <a:gd name="T7" fmla="*/ 98 h 100"/>
                <a:gd name="T8" fmla="*/ 80 w 88"/>
                <a:gd name="T9" fmla="*/ 98 h 100"/>
                <a:gd name="T10" fmla="*/ 77 w 88"/>
                <a:gd name="T11" fmla="*/ 86 h 100"/>
                <a:gd name="T12" fmla="*/ 46 w 88"/>
                <a:gd name="T13" fmla="*/ 100 h 100"/>
                <a:gd name="T14" fmla="*/ 16 w 88"/>
                <a:gd name="T15" fmla="*/ 90 h 100"/>
                <a:gd name="T16" fmla="*/ 0 w 88"/>
                <a:gd name="T17" fmla="*/ 50 h 100"/>
                <a:gd name="T18" fmla="*/ 46 w 88"/>
                <a:gd name="T19" fmla="*/ 0 h 100"/>
                <a:gd name="T20" fmla="*/ 87 w 88"/>
                <a:gd name="T21" fmla="*/ 31 h 100"/>
                <a:gd name="T22" fmla="*/ 74 w 88"/>
                <a:gd name="T23" fmla="*/ 31 h 100"/>
                <a:gd name="T24" fmla="*/ 46 w 88"/>
                <a:gd name="T25" fmla="*/ 11 h 100"/>
                <a:gd name="T26" fmla="*/ 14 w 88"/>
                <a:gd name="T27" fmla="*/ 50 h 100"/>
                <a:gd name="T28" fmla="*/ 46 w 88"/>
                <a:gd name="T29" fmla="*/ 90 h 100"/>
                <a:gd name="T30" fmla="*/ 66 w 88"/>
                <a:gd name="T31" fmla="*/ 84 h 100"/>
                <a:gd name="T32" fmla="*/ 76 w 88"/>
                <a:gd name="T33" fmla="*/ 58 h 100"/>
                <a:gd name="T34" fmla="*/ 47 w 88"/>
                <a:gd name="T35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00">
                  <a:moveTo>
                    <a:pt x="47" y="58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69" y="95"/>
                    <a:pt x="59" y="99"/>
                    <a:pt x="46" y="100"/>
                  </a:cubicBezTo>
                  <a:cubicBezTo>
                    <a:pt x="32" y="100"/>
                    <a:pt x="22" y="97"/>
                    <a:pt x="16" y="90"/>
                  </a:cubicBezTo>
                  <a:cubicBezTo>
                    <a:pt x="5" y="80"/>
                    <a:pt x="0" y="67"/>
                    <a:pt x="0" y="50"/>
                  </a:cubicBezTo>
                  <a:cubicBezTo>
                    <a:pt x="3" y="18"/>
                    <a:pt x="18" y="2"/>
                    <a:pt x="46" y="0"/>
                  </a:cubicBezTo>
                  <a:cubicBezTo>
                    <a:pt x="70" y="2"/>
                    <a:pt x="83" y="12"/>
                    <a:pt x="87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18"/>
                    <a:pt x="61" y="11"/>
                    <a:pt x="46" y="11"/>
                  </a:cubicBezTo>
                  <a:cubicBezTo>
                    <a:pt x="25" y="13"/>
                    <a:pt x="15" y="26"/>
                    <a:pt x="14" y="50"/>
                  </a:cubicBezTo>
                  <a:cubicBezTo>
                    <a:pt x="14" y="77"/>
                    <a:pt x="25" y="90"/>
                    <a:pt x="46" y="90"/>
                  </a:cubicBezTo>
                  <a:cubicBezTo>
                    <a:pt x="54" y="90"/>
                    <a:pt x="60" y="88"/>
                    <a:pt x="66" y="84"/>
                  </a:cubicBezTo>
                  <a:cubicBezTo>
                    <a:pt x="73" y="78"/>
                    <a:pt x="76" y="69"/>
                    <a:pt x="76" y="58"/>
                  </a:cubicBezTo>
                  <a:lnTo>
                    <a:pt x="47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75E4AC78-1303-47E0-8B64-7A970327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6" y="3219450"/>
              <a:ext cx="55563" cy="419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A1E4030D-90AF-4D1B-8F2D-B57F79B89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1" y="3219450"/>
              <a:ext cx="320675" cy="419100"/>
            </a:xfrm>
            <a:custGeom>
              <a:avLst/>
              <a:gdLst>
                <a:gd name="T0" fmla="*/ 170 w 202"/>
                <a:gd name="T1" fmla="*/ 214 h 264"/>
                <a:gd name="T2" fmla="*/ 170 w 202"/>
                <a:gd name="T3" fmla="*/ 0 h 264"/>
                <a:gd name="T4" fmla="*/ 202 w 202"/>
                <a:gd name="T5" fmla="*/ 0 h 264"/>
                <a:gd name="T6" fmla="*/ 202 w 202"/>
                <a:gd name="T7" fmla="*/ 264 h 264"/>
                <a:gd name="T8" fmla="*/ 165 w 202"/>
                <a:gd name="T9" fmla="*/ 264 h 264"/>
                <a:gd name="T10" fmla="*/ 34 w 202"/>
                <a:gd name="T11" fmla="*/ 52 h 264"/>
                <a:gd name="T12" fmla="*/ 32 w 202"/>
                <a:gd name="T13" fmla="*/ 52 h 264"/>
                <a:gd name="T14" fmla="*/ 32 w 202"/>
                <a:gd name="T15" fmla="*/ 264 h 264"/>
                <a:gd name="T16" fmla="*/ 0 w 202"/>
                <a:gd name="T17" fmla="*/ 264 h 264"/>
                <a:gd name="T18" fmla="*/ 0 w 202"/>
                <a:gd name="T19" fmla="*/ 0 h 264"/>
                <a:gd name="T20" fmla="*/ 40 w 202"/>
                <a:gd name="T21" fmla="*/ 0 h 264"/>
                <a:gd name="T22" fmla="*/ 170 w 202"/>
                <a:gd name="T23" fmla="*/ 2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2" h="264">
                  <a:moveTo>
                    <a:pt x="170" y="214"/>
                  </a:moveTo>
                  <a:lnTo>
                    <a:pt x="170" y="0"/>
                  </a:lnTo>
                  <a:lnTo>
                    <a:pt x="202" y="0"/>
                  </a:lnTo>
                  <a:lnTo>
                    <a:pt x="202" y="264"/>
                  </a:lnTo>
                  <a:lnTo>
                    <a:pt x="165" y="264"/>
                  </a:lnTo>
                  <a:lnTo>
                    <a:pt x="34" y="52"/>
                  </a:lnTo>
                  <a:lnTo>
                    <a:pt x="32" y="52"/>
                  </a:lnTo>
                  <a:lnTo>
                    <a:pt x="32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70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7197E0C0-8A31-4DC8-80EF-917C5966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038" y="3211513"/>
              <a:ext cx="325438" cy="434975"/>
            </a:xfrm>
            <a:custGeom>
              <a:avLst/>
              <a:gdLst>
                <a:gd name="T0" fmla="*/ 74 w 77"/>
                <a:gd name="T1" fmla="*/ 30 h 100"/>
                <a:gd name="T2" fmla="*/ 62 w 77"/>
                <a:gd name="T3" fmla="*/ 30 h 100"/>
                <a:gd name="T4" fmla="*/ 38 w 77"/>
                <a:gd name="T5" fmla="*/ 11 h 100"/>
                <a:gd name="T6" fmla="*/ 17 w 77"/>
                <a:gd name="T7" fmla="*/ 28 h 100"/>
                <a:gd name="T8" fmla="*/ 28 w 77"/>
                <a:gd name="T9" fmla="*/ 40 h 100"/>
                <a:gd name="T10" fmla="*/ 55 w 77"/>
                <a:gd name="T11" fmla="*/ 46 h 100"/>
                <a:gd name="T12" fmla="*/ 77 w 77"/>
                <a:gd name="T13" fmla="*/ 72 h 100"/>
                <a:gd name="T14" fmla="*/ 39 w 77"/>
                <a:gd name="T15" fmla="*/ 100 h 100"/>
                <a:gd name="T16" fmla="*/ 10 w 77"/>
                <a:gd name="T17" fmla="*/ 91 h 100"/>
                <a:gd name="T18" fmla="*/ 0 w 77"/>
                <a:gd name="T19" fmla="*/ 67 h 100"/>
                <a:gd name="T20" fmla="*/ 13 w 77"/>
                <a:gd name="T21" fmla="*/ 67 h 100"/>
                <a:gd name="T22" fmla="*/ 39 w 77"/>
                <a:gd name="T23" fmla="*/ 90 h 100"/>
                <a:gd name="T24" fmla="*/ 65 w 77"/>
                <a:gd name="T25" fmla="*/ 74 h 100"/>
                <a:gd name="T26" fmla="*/ 44 w 77"/>
                <a:gd name="T27" fmla="*/ 56 h 100"/>
                <a:gd name="T28" fmla="*/ 24 w 77"/>
                <a:gd name="T29" fmla="*/ 52 h 100"/>
                <a:gd name="T30" fmla="*/ 4 w 77"/>
                <a:gd name="T31" fmla="*/ 29 h 100"/>
                <a:gd name="T32" fmla="*/ 37 w 77"/>
                <a:gd name="T33" fmla="*/ 0 h 100"/>
                <a:gd name="T34" fmla="*/ 74 w 77"/>
                <a:gd name="T35" fmla="*/ 3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100">
                  <a:moveTo>
                    <a:pt x="74" y="30"/>
                  </a:moveTo>
                  <a:cubicBezTo>
                    <a:pt x="62" y="30"/>
                    <a:pt x="62" y="30"/>
                    <a:pt x="62" y="30"/>
                  </a:cubicBezTo>
                  <a:cubicBezTo>
                    <a:pt x="61" y="18"/>
                    <a:pt x="53" y="12"/>
                    <a:pt x="38" y="11"/>
                  </a:cubicBezTo>
                  <a:cubicBezTo>
                    <a:pt x="24" y="11"/>
                    <a:pt x="17" y="17"/>
                    <a:pt x="17" y="28"/>
                  </a:cubicBezTo>
                  <a:cubicBezTo>
                    <a:pt x="16" y="35"/>
                    <a:pt x="20" y="39"/>
                    <a:pt x="28" y="40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70" y="50"/>
                    <a:pt x="77" y="58"/>
                    <a:pt x="77" y="72"/>
                  </a:cubicBezTo>
                  <a:cubicBezTo>
                    <a:pt x="76" y="90"/>
                    <a:pt x="64" y="99"/>
                    <a:pt x="39" y="100"/>
                  </a:cubicBezTo>
                  <a:cubicBezTo>
                    <a:pt x="25" y="100"/>
                    <a:pt x="16" y="97"/>
                    <a:pt x="10" y="91"/>
                  </a:cubicBezTo>
                  <a:cubicBezTo>
                    <a:pt x="3" y="86"/>
                    <a:pt x="0" y="78"/>
                    <a:pt x="0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82"/>
                    <a:pt x="22" y="90"/>
                    <a:pt x="39" y="90"/>
                  </a:cubicBezTo>
                  <a:cubicBezTo>
                    <a:pt x="56" y="90"/>
                    <a:pt x="64" y="84"/>
                    <a:pt x="65" y="74"/>
                  </a:cubicBezTo>
                  <a:cubicBezTo>
                    <a:pt x="66" y="65"/>
                    <a:pt x="59" y="59"/>
                    <a:pt x="44" y="5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10" y="49"/>
                    <a:pt x="4" y="41"/>
                    <a:pt x="4" y="29"/>
                  </a:cubicBezTo>
                  <a:cubicBezTo>
                    <a:pt x="5" y="10"/>
                    <a:pt x="16" y="1"/>
                    <a:pt x="37" y="0"/>
                  </a:cubicBezTo>
                  <a:cubicBezTo>
                    <a:pt x="61" y="0"/>
                    <a:pt x="73" y="10"/>
                    <a:pt x="74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DA008283-B84F-4D1A-8FCB-000BCCEB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1" y="3219450"/>
              <a:ext cx="330200" cy="419100"/>
            </a:xfrm>
            <a:custGeom>
              <a:avLst/>
              <a:gdLst>
                <a:gd name="T0" fmla="*/ 0 w 208"/>
                <a:gd name="T1" fmla="*/ 30 h 264"/>
                <a:gd name="T2" fmla="*/ 0 w 208"/>
                <a:gd name="T3" fmla="*/ 0 h 264"/>
                <a:gd name="T4" fmla="*/ 208 w 208"/>
                <a:gd name="T5" fmla="*/ 0 h 264"/>
                <a:gd name="T6" fmla="*/ 208 w 208"/>
                <a:gd name="T7" fmla="*/ 30 h 264"/>
                <a:gd name="T8" fmla="*/ 120 w 208"/>
                <a:gd name="T9" fmla="*/ 30 h 264"/>
                <a:gd name="T10" fmla="*/ 120 w 208"/>
                <a:gd name="T11" fmla="*/ 264 h 264"/>
                <a:gd name="T12" fmla="*/ 88 w 208"/>
                <a:gd name="T13" fmla="*/ 264 h 264"/>
                <a:gd name="T14" fmla="*/ 88 w 208"/>
                <a:gd name="T15" fmla="*/ 30 h 264"/>
                <a:gd name="T16" fmla="*/ 0 w 208"/>
                <a:gd name="T17" fmla="*/ 3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64">
                  <a:moveTo>
                    <a:pt x="0" y="30"/>
                  </a:moveTo>
                  <a:lnTo>
                    <a:pt x="0" y="0"/>
                  </a:lnTo>
                  <a:lnTo>
                    <a:pt x="208" y="0"/>
                  </a:lnTo>
                  <a:lnTo>
                    <a:pt x="208" y="30"/>
                  </a:lnTo>
                  <a:lnTo>
                    <a:pt x="120" y="30"/>
                  </a:lnTo>
                  <a:lnTo>
                    <a:pt x="120" y="264"/>
                  </a:lnTo>
                  <a:lnTo>
                    <a:pt x="88" y="264"/>
                  </a:lnTo>
                  <a:lnTo>
                    <a:pt x="88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49919D9F-B7D9-4B04-9C3A-2C696C618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6" y="3219450"/>
              <a:ext cx="55563" cy="419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796387A4-25EB-4BAA-93CE-CD1BF761C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3219450"/>
              <a:ext cx="327025" cy="419100"/>
            </a:xfrm>
            <a:custGeom>
              <a:avLst/>
              <a:gdLst>
                <a:gd name="T0" fmla="*/ 0 w 206"/>
                <a:gd name="T1" fmla="*/ 30 h 264"/>
                <a:gd name="T2" fmla="*/ 0 w 206"/>
                <a:gd name="T3" fmla="*/ 0 h 264"/>
                <a:gd name="T4" fmla="*/ 206 w 206"/>
                <a:gd name="T5" fmla="*/ 0 h 264"/>
                <a:gd name="T6" fmla="*/ 206 w 206"/>
                <a:gd name="T7" fmla="*/ 30 h 264"/>
                <a:gd name="T8" fmla="*/ 120 w 206"/>
                <a:gd name="T9" fmla="*/ 30 h 264"/>
                <a:gd name="T10" fmla="*/ 120 w 206"/>
                <a:gd name="T11" fmla="*/ 264 h 264"/>
                <a:gd name="T12" fmla="*/ 85 w 206"/>
                <a:gd name="T13" fmla="*/ 264 h 264"/>
                <a:gd name="T14" fmla="*/ 85 w 206"/>
                <a:gd name="T15" fmla="*/ 30 h 264"/>
                <a:gd name="T16" fmla="*/ 0 w 206"/>
                <a:gd name="T17" fmla="*/ 3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64">
                  <a:moveTo>
                    <a:pt x="0" y="30"/>
                  </a:moveTo>
                  <a:lnTo>
                    <a:pt x="0" y="0"/>
                  </a:lnTo>
                  <a:lnTo>
                    <a:pt x="206" y="0"/>
                  </a:lnTo>
                  <a:lnTo>
                    <a:pt x="206" y="30"/>
                  </a:lnTo>
                  <a:lnTo>
                    <a:pt x="120" y="30"/>
                  </a:lnTo>
                  <a:lnTo>
                    <a:pt x="120" y="264"/>
                  </a:lnTo>
                  <a:lnTo>
                    <a:pt x="85" y="264"/>
                  </a:lnTo>
                  <a:lnTo>
                    <a:pt x="85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520BA54D-11A1-4E29-B698-539A56834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463" y="3219450"/>
              <a:ext cx="320675" cy="427038"/>
            </a:xfrm>
            <a:custGeom>
              <a:avLst/>
              <a:gdLst>
                <a:gd name="T0" fmla="*/ 63 w 76"/>
                <a:gd name="T1" fmla="*/ 0 h 98"/>
                <a:gd name="T2" fmla="*/ 76 w 76"/>
                <a:gd name="T3" fmla="*/ 0 h 98"/>
                <a:gd name="T4" fmla="*/ 76 w 76"/>
                <a:gd name="T5" fmla="*/ 62 h 98"/>
                <a:gd name="T6" fmla="*/ 37 w 76"/>
                <a:gd name="T7" fmla="*/ 98 h 98"/>
                <a:gd name="T8" fmla="*/ 0 w 76"/>
                <a:gd name="T9" fmla="*/ 64 h 98"/>
                <a:gd name="T10" fmla="*/ 0 w 76"/>
                <a:gd name="T11" fmla="*/ 0 h 98"/>
                <a:gd name="T12" fmla="*/ 13 w 76"/>
                <a:gd name="T13" fmla="*/ 0 h 98"/>
                <a:gd name="T14" fmla="*/ 13 w 76"/>
                <a:gd name="T15" fmla="*/ 61 h 98"/>
                <a:gd name="T16" fmla="*/ 37 w 76"/>
                <a:gd name="T17" fmla="*/ 87 h 98"/>
                <a:gd name="T18" fmla="*/ 63 w 76"/>
                <a:gd name="T19" fmla="*/ 61 h 98"/>
                <a:gd name="T20" fmla="*/ 63 w 76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98">
                  <a:moveTo>
                    <a:pt x="6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85"/>
                    <a:pt x="62" y="97"/>
                    <a:pt x="37" y="98"/>
                  </a:cubicBezTo>
                  <a:cubicBezTo>
                    <a:pt x="13" y="97"/>
                    <a:pt x="1" y="86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78"/>
                    <a:pt x="21" y="87"/>
                    <a:pt x="37" y="87"/>
                  </a:cubicBezTo>
                  <a:cubicBezTo>
                    <a:pt x="54" y="87"/>
                    <a:pt x="63" y="78"/>
                    <a:pt x="63" y="61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397EE57F-6D81-42E9-8992-93B97F8E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938" y="3219450"/>
              <a:ext cx="330200" cy="419100"/>
            </a:xfrm>
            <a:custGeom>
              <a:avLst/>
              <a:gdLst>
                <a:gd name="T0" fmla="*/ 0 w 208"/>
                <a:gd name="T1" fmla="*/ 30 h 264"/>
                <a:gd name="T2" fmla="*/ 0 w 208"/>
                <a:gd name="T3" fmla="*/ 0 h 264"/>
                <a:gd name="T4" fmla="*/ 208 w 208"/>
                <a:gd name="T5" fmla="*/ 0 h 264"/>
                <a:gd name="T6" fmla="*/ 208 w 208"/>
                <a:gd name="T7" fmla="*/ 30 h 264"/>
                <a:gd name="T8" fmla="*/ 120 w 208"/>
                <a:gd name="T9" fmla="*/ 30 h 264"/>
                <a:gd name="T10" fmla="*/ 120 w 208"/>
                <a:gd name="T11" fmla="*/ 264 h 264"/>
                <a:gd name="T12" fmla="*/ 88 w 208"/>
                <a:gd name="T13" fmla="*/ 264 h 264"/>
                <a:gd name="T14" fmla="*/ 88 w 208"/>
                <a:gd name="T15" fmla="*/ 30 h 264"/>
                <a:gd name="T16" fmla="*/ 0 w 208"/>
                <a:gd name="T17" fmla="*/ 3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64">
                  <a:moveTo>
                    <a:pt x="0" y="30"/>
                  </a:moveTo>
                  <a:lnTo>
                    <a:pt x="0" y="0"/>
                  </a:lnTo>
                  <a:lnTo>
                    <a:pt x="208" y="0"/>
                  </a:lnTo>
                  <a:lnTo>
                    <a:pt x="208" y="30"/>
                  </a:lnTo>
                  <a:lnTo>
                    <a:pt x="120" y="30"/>
                  </a:lnTo>
                  <a:lnTo>
                    <a:pt x="120" y="264"/>
                  </a:lnTo>
                  <a:lnTo>
                    <a:pt x="88" y="264"/>
                  </a:lnTo>
                  <a:lnTo>
                    <a:pt x="88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E595BE59-B4D8-4C79-B122-1BFC70925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1" y="3219450"/>
              <a:ext cx="296863" cy="419100"/>
            </a:xfrm>
            <a:custGeom>
              <a:avLst/>
              <a:gdLst>
                <a:gd name="T0" fmla="*/ 187 w 187"/>
                <a:gd name="T1" fmla="*/ 234 h 264"/>
                <a:gd name="T2" fmla="*/ 187 w 187"/>
                <a:gd name="T3" fmla="*/ 264 h 264"/>
                <a:gd name="T4" fmla="*/ 0 w 187"/>
                <a:gd name="T5" fmla="*/ 264 h 264"/>
                <a:gd name="T6" fmla="*/ 0 w 187"/>
                <a:gd name="T7" fmla="*/ 0 h 264"/>
                <a:gd name="T8" fmla="*/ 184 w 187"/>
                <a:gd name="T9" fmla="*/ 0 h 264"/>
                <a:gd name="T10" fmla="*/ 184 w 187"/>
                <a:gd name="T11" fmla="*/ 30 h 264"/>
                <a:gd name="T12" fmla="*/ 35 w 187"/>
                <a:gd name="T13" fmla="*/ 30 h 264"/>
                <a:gd name="T14" fmla="*/ 35 w 187"/>
                <a:gd name="T15" fmla="*/ 113 h 264"/>
                <a:gd name="T16" fmla="*/ 173 w 187"/>
                <a:gd name="T17" fmla="*/ 113 h 264"/>
                <a:gd name="T18" fmla="*/ 173 w 187"/>
                <a:gd name="T19" fmla="*/ 146 h 264"/>
                <a:gd name="T20" fmla="*/ 35 w 187"/>
                <a:gd name="T21" fmla="*/ 146 h 264"/>
                <a:gd name="T22" fmla="*/ 35 w 187"/>
                <a:gd name="T23" fmla="*/ 234 h 264"/>
                <a:gd name="T24" fmla="*/ 187 w 187"/>
                <a:gd name="T25" fmla="*/ 23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264">
                  <a:moveTo>
                    <a:pt x="187" y="234"/>
                  </a:moveTo>
                  <a:lnTo>
                    <a:pt x="187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30"/>
                  </a:lnTo>
                  <a:lnTo>
                    <a:pt x="35" y="30"/>
                  </a:lnTo>
                  <a:lnTo>
                    <a:pt x="35" y="113"/>
                  </a:lnTo>
                  <a:lnTo>
                    <a:pt x="173" y="113"/>
                  </a:lnTo>
                  <a:lnTo>
                    <a:pt x="173" y="146"/>
                  </a:lnTo>
                  <a:lnTo>
                    <a:pt x="35" y="146"/>
                  </a:lnTo>
                  <a:lnTo>
                    <a:pt x="35" y="234"/>
                  </a:lnTo>
                  <a:lnTo>
                    <a:pt x="187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D304AC6D-08EC-482B-A852-94B0D9EF6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2701" y="3211513"/>
              <a:ext cx="393700" cy="434975"/>
            </a:xfrm>
            <a:custGeom>
              <a:avLst/>
              <a:gdLst>
                <a:gd name="T0" fmla="*/ 93 w 93"/>
                <a:gd name="T1" fmla="*/ 51 h 100"/>
                <a:gd name="T2" fmla="*/ 47 w 93"/>
                <a:gd name="T3" fmla="*/ 100 h 100"/>
                <a:gd name="T4" fmla="*/ 0 w 93"/>
                <a:gd name="T5" fmla="*/ 51 h 100"/>
                <a:gd name="T6" fmla="*/ 47 w 93"/>
                <a:gd name="T7" fmla="*/ 0 h 100"/>
                <a:gd name="T8" fmla="*/ 93 w 93"/>
                <a:gd name="T9" fmla="*/ 51 h 100"/>
                <a:gd name="T10" fmla="*/ 80 w 93"/>
                <a:gd name="T11" fmla="*/ 51 h 100"/>
                <a:gd name="T12" fmla="*/ 47 w 93"/>
                <a:gd name="T13" fmla="*/ 11 h 100"/>
                <a:gd name="T14" fmla="*/ 13 w 93"/>
                <a:gd name="T15" fmla="*/ 51 h 100"/>
                <a:gd name="T16" fmla="*/ 47 w 93"/>
                <a:gd name="T17" fmla="*/ 89 h 100"/>
                <a:gd name="T18" fmla="*/ 80 w 93"/>
                <a:gd name="T19" fmla="*/ 5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00">
                  <a:moveTo>
                    <a:pt x="93" y="51"/>
                  </a:moveTo>
                  <a:cubicBezTo>
                    <a:pt x="91" y="82"/>
                    <a:pt x="75" y="99"/>
                    <a:pt x="47" y="100"/>
                  </a:cubicBezTo>
                  <a:cubicBezTo>
                    <a:pt x="17" y="99"/>
                    <a:pt x="1" y="82"/>
                    <a:pt x="0" y="51"/>
                  </a:cubicBezTo>
                  <a:cubicBezTo>
                    <a:pt x="1" y="18"/>
                    <a:pt x="17" y="1"/>
                    <a:pt x="47" y="0"/>
                  </a:cubicBezTo>
                  <a:cubicBezTo>
                    <a:pt x="76" y="1"/>
                    <a:pt x="91" y="18"/>
                    <a:pt x="93" y="51"/>
                  </a:cubicBezTo>
                  <a:close/>
                  <a:moveTo>
                    <a:pt x="80" y="51"/>
                  </a:moveTo>
                  <a:cubicBezTo>
                    <a:pt x="79" y="25"/>
                    <a:pt x="68" y="12"/>
                    <a:pt x="47" y="11"/>
                  </a:cubicBezTo>
                  <a:cubicBezTo>
                    <a:pt x="25" y="12"/>
                    <a:pt x="14" y="25"/>
                    <a:pt x="13" y="51"/>
                  </a:cubicBezTo>
                  <a:cubicBezTo>
                    <a:pt x="14" y="76"/>
                    <a:pt x="25" y="89"/>
                    <a:pt x="47" y="89"/>
                  </a:cubicBezTo>
                  <a:cubicBezTo>
                    <a:pt x="68" y="88"/>
                    <a:pt x="79" y="75"/>
                    <a:pt x="8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85479B85-A27E-4F76-99EE-AE70762E2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3219450"/>
              <a:ext cx="284163" cy="419100"/>
            </a:xfrm>
            <a:custGeom>
              <a:avLst/>
              <a:gdLst>
                <a:gd name="T0" fmla="*/ 35 w 179"/>
                <a:gd name="T1" fmla="*/ 146 h 264"/>
                <a:gd name="T2" fmla="*/ 35 w 179"/>
                <a:gd name="T3" fmla="*/ 264 h 264"/>
                <a:gd name="T4" fmla="*/ 0 w 179"/>
                <a:gd name="T5" fmla="*/ 264 h 264"/>
                <a:gd name="T6" fmla="*/ 0 w 179"/>
                <a:gd name="T7" fmla="*/ 0 h 264"/>
                <a:gd name="T8" fmla="*/ 179 w 179"/>
                <a:gd name="T9" fmla="*/ 0 h 264"/>
                <a:gd name="T10" fmla="*/ 179 w 179"/>
                <a:gd name="T11" fmla="*/ 30 h 264"/>
                <a:gd name="T12" fmla="*/ 35 w 179"/>
                <a:gd name="T13" fmla="*/ 30 h 264"/>
                <a:gd name="T14" fmla="*/ 35 w 179"/>
                <a:gd name="T15" fmla="*/ 113 h 264"/>
                <a:gd name="T16" fmla="*/ 161 w 179"/>
                <a:gd name="T17" fmla="*/ 113 h 264"/>
                <a:gd name="T18" fmla="*/ 161 w 179"/>
                <a:gd name="T19" fmla="*/ 146 h 264"/>
                <a:gd name="T20" fmla="*/ 35 w 179"/>
                <a:gd name="T21" fmla="*/ 14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264">
                  <a:moveTo>
                    <a:pt x="35" y="146"/>
                  </a:moveTo>
                  <a:lnTo>
                    <a:pt x="35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179" y="0"/>
                  </a:lnTo>
                  <a:lnTo>
                    <a:pt x="179" y="30"/>
                  </a:lnTo>
                  <a:lnTo>
                    <a:pt x="35" y="30"/>
                  </a:lnTo>
                  <a:lnTo>
                    <a:pt x="35" y="113"/>
                  </a:lnTo>
                  <a:lnTo>
                    <a:pt x="161" y="113"/>
                  </a:lnTo>
                  <a:lnTo>
                    <a:pt x="161" y="146"/>
                  </a:lnTo>
                  <a:lnTo>
                    <a:pt x="35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75DCB284-F20A-4D1E-8A81-92DC2AB8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801" y="3219450"/>
              <a:ext cx="330200" cy="419100"/>
            </a:xfrm>
            <a:custGeom>
              <a:avLst/>
              <a:gdLst>
                <a:gd name="T0" fmla="*/ 0 w 208"/>
                <a:gd name="T1" fmla="*/ 30 h 264"/>
                <a:gd name="T2" fmla="*/ 0 w 208"/>
                <a:gd name="T3" fmla="*/ 0 h 264"/>
                <a:gd name="T4" fmla="*/ 208 w 208"/>
                <a:gd name="T5" fmla="*/ 0 h 264"/>
                <a:gd name="T6" fmla="*/ 208 w 208"/>
                <a:gd name="T7" fmla="*/ 30 h 264"/>
                <a:gd name="T8" fmla="*/ 120 w 208"/>
                <a:gd name="T9" fmla="*/ 30 h 264"/>
                <a:gd name="T10" fmla="*/ 120 w 208"/>
                <a:gd name="T11" fmla="*/ 264 h 264"/>
                <a:gd name="T12" fmla="*/ 88 w 208"/>
                <a:gd name="T13" fmla="*/ 264 h 264"/>
                <a:gd name="T14" fmla="*/ 88 w 208"/>
                <a:gd name="T15" fmla="*/ 30 h 264"/>
                <a:gd name="T16" fmla="*/ 0 w 208"/>
                <a:gd name="T17" fmla="*/ 3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64">
                  <a:moveTo>
                    <a:pt x="0" y="30"/>
                  </a:moveTo>
                  <a:lnTo>
                    <a:pt x="0" y="0"/>
                  </a:lnTo>
                  <a:lnTo>
                    <a:pt x="208" y="0"/>
                  </a:lnTo>
                  <a:lnTo>
                    <a:pt x="208" y="30"/>
                  </a:lnTo>
                  <a:lnTo>
                    <a:pt x="120" y="30"/>
                  </a:lnTo>
                  <a:lnTo>
                    <a:pt x="120" y="264"/>
                  </a:lnTo>
                  <a:lnTo>
                    <a:pt x="88" y="264"/>
                  </a:lnTo>
                  <a:lnTo>
                    <a:pt x="88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48A80C8C-CDDE-43CF-8445-5EB2CC20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63" y="3219450"/>
              <a:ext cx="296863" cy="419100"/>
            </a:xfrm>
            <a:custGeom>
              <a:avLst/>
              <a:gdLst>
                <a:gd name="T0" fmla="*/ 187 w 187"/>
                <a:gd name="T1" fmla="*/ 234 h 264"/>
                <a:gd name="T2" fmla="*/ 187 w 187"/>
                <a:gd name="T3" fmla="*/ 264 h 264"/>
                <a:gd name="T4" fmla="*/ 0 w 187"/>
                <a:gd name="T5" fmla="*/ 264 h 264"/>
                <a:gd name="T6" fmla="*/ 0 w 187"/>
                <a:gd name="T7" fmla="*/ 0 h 264"/>
                <a:gd name="T8" fmla="*/ 184 w 187"/>
                <a:gd name="T9" fmla="*/ 0 h 264"/>
                <a:gd name="T10" fmla="*/ 184 w 187"/>
                <a:gd name="T11" fmla="*/ 30 h 264"/>
                <a:gd name="T12" fmla="*/ 35 w 187"/>
                <a:gd name="T13" fmla="*/ 30 h 264"/>
                <a:gd name="T14" fmla="*/ 35 w 187"/>
                <a:gd name="T15" fmla="*/ 113 h 264"/>
                <a:gd name="T16" fmla="*/ 173 w 187"/>
                <a:gd name="T17" fmla="*/ 113 h 264"/>
                <a:gd name="T18" fmla="*/ 173 w 187"/>
                <a:gd name="T19" fmla="*/ 146 h 264"/>
                <a:gd name="T20" fmla="*/ 35 w 187"/>
                <a:gd name="T21" fmla="*/ 146 h 264"/>
                <a:gd name="T22" fmla="*/ 35 w 187"/>
                <a:gd name="T23" fmla="*/ 234 h 264"/>
                <a:gd name="T24" fmla="*/ 187 w 187"/>
                <a:gd name="T25" fmla="*/ 23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264">
                  <a:moveTo>
                    <a:pt x="187" y="234"/>
                  </a:moveTo>
                  <a:lnTo>
                    <a:pt x="187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30"/>
                  </a:lnTo>
                  <a:lnTo>
                    <a:pt x="35" y="30"/>
                  </a:lnTo>
                  <a:lnTo>
                    <a:pt x="35" y="113"/>
                  </a:lnTo>
                  <a:lnTo>
                    <a:pt x="173" y="113"/>
                  </a:lnTo>
                  <a:lnTo>
                    <a:pt x="173" y="146"/>
                  </a:lnTo>
                  <a:lnTo>
                    <a:pt x="35" y="146"/>
                  </a:lnTo>
                  <a:lnTo>
                    <a:pt x="35" y="234"/>
                  </a:lnTo>
                  <a:lnTo>
                    <a:pt x="187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2197D665-16DC-458D-94E1-0E2B02EEB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1" y="3211513"/>
              <a:ext cx="360363" cy="434975"/>
            </a:xfrm>
            <a:custGeom>
              <a:avLst/>
              <a:gdLst>
                <a:gd name="T0" fmla="*/ 84 w 85"/>
                <a:gd name="T1" fmla="*/ 31 h 100"/>
                <a:gd name="T2" fmla="*/ 72 w 85"/>
                <a:gd name="T3" fmla="*/ 31 h 100"/>
                <a:gd name="T4" fmla="*/ 45 w 85"/>
                <a:gd name="T5" fmla="*/ 11 h 100"/>
                <a:gd name="T6" fmla="*/ 14 w 85"/>
                <a:gd name="T7" fmla="*/ 50 h 100"/>
                <a:gd name="T8" fmla="*/ 45 w 85"/>
                <a:gd name="T9" fmla="*/ 89 h 100"/>
                <a:gd name="T10" fmla="*/ 73 w 85"/>
                <a:gd name="T11" fmla="*/ 63 h 100"/>
                <a:gd name="T12" fmla="*/ 85 w 85"/>
                <a:gd name="T13" fmla="*/ 63 h 100"/>
                <a:gd name="T14" fmla="*/ 43 w 85"/>
                <a:gd name="T15" fmla="*/ 100 h 100"/>
                <a:gd name="T16" fmla="*/ 0 w 85"/>
                <a:gd name="T17" fmla="*/ 50 h 100"/>
                <a:gd name="T18" fmla="*/ 45 w 85"/>
                <a:gd name="T19" fmla="*/ 0 h 100"/>
                <a:gd name="T20" fmla="*/ 84 w 85"/>
                <a:gd name="T21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100">
                  <a:moveTo>
                    <a:pt x="84" y="31"/>
                  </a:moveTo>
                  <a:cubicBezTo>
                    <a:pt x="72" y="31"/>
                    <a:pt x="72" y="31"/>
                    <a:pt x="72" y="31"/>
                  </a:cubicBezTo>
                  <a:cubicBezTo>
                    <a:pt x="69" y="18"/>
                    <a:pt x="60" y="12"/>
                    <a:pt x="45" y="11"/>
                  </a:cubicBezTo>
                  <a:cubicBezTo>
                    <a:pt x="25" y="12"/>
                    <a:pt x="14" y="25"/>
                    <a:pt x="14" y="50"/>
                  </a:cubicBezTo>
                  <a:cubicBezTo>
                    <a:pt x="14" y="76"/>
                    <a:pt x="24" y="89"/>
                    <a:pt x="45" y="89"/>
                  </a:cubicBezTo>
                  <a:cubicBezTo>
                    <a:pt x="60" y="89"/>
                    <a:pt x="69" y="80"/>
                    <a:pt x="73" y="63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1" y="86"/>
                    <a:pt x="67" y="99"/>
                    <a:pt x="43" y="100"/>
                  </a:cubicBezTo>
                  <a:cubicBezTo>
                    <a:pt x="15" y="99"/>
                    <a:pt x="1" y="82"/>
                    <a:pt x="0" y="50"/>
                  </a:cubicBezTo>
                  <a:cubicBezTo>
                    <a:pt x="1" y="18"/>
                    <a:pt x="16" y="1"/>
                    <a:pt x="45" y="0"/>
                  </a:cubicBezTo>
                  <a:cubicBezTo>
                    <a:pt x="67" y="1"/>
                    <a:pt x="80" y="11"/>
                    <a:pt x="8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AFB06424-8CAE-447F-8D96-2EA0200C8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263" y="3219450"/>
              <a:ext cx="327025" cy="419100"/>
            </a:xfrm>
            <a:custGeom>
              <a:avLst/>
              <a:gdLst>
                <a:gd name="T0" fmla="*/ 171 w 206"/>
                <a:gd name="T1" fmla="*/ 110 h 264"/>
                <a:gd name="T2" fmla="*/ 171 w 206"/>
                <a:gd name="T3" fmla="*/ 0 h 264"/>
                <a:gd name="T4" fmla="*/ 206 w 206"/>
                <a:gd name="T5" fmla="*/ 0 h 264"/>
                <a:gd name="T6" fmla="*/ 206 w 206"/>
                <a:gd name="T7" fmla="*/ 264 h 264"/>
                <a:gd name="T8" fmla="*/ 171 w 206"/>
                <a:gd name="T9" fmla="*/ 264 h 264"/>
                <a:gd name="T10" fmla="*/ 171 w 206"/>
                <a:gd name="T11" fmla="*/ 143 h 264"/>
                <a:gd name="T12" fmla="*/ 37 w 206"/>
                <a:gd name="T13" fmla="*/ 143 h 264"/>
                <a:gd name="T14" fmla="*/ 37 w 206"/>
                <a:gd name="T15" fmla="*/ 264 h 264"/>
                <a:gd name="T16" fmla="*/ 0 w 206"/>
                <a:gd name="T17" fmla="*/ 264 h 264"/>
                <a:gd name="T18" fmla="*/ 0 w 206"/>
                <a:gd name="T19" fmla="*/ 0 h 264"/>
                <a:gd name="T20" fmla="*/ 37 w 206"/>
                <a:gd name="T21" fmla="*/ 0 h 264"/>
                <a:gd name="T22" fmla="*/ 37 w 206"/>
                <a:gd name="T23" fmla="*/ 110 h 264"/>
                <a:gd name="T24" fmla="*/ 171 w 206"/>
                <a:gd name="T25" fmla="*/ 1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64">
                  <a:moveTo>
                    <a:pt x="171" y="110"/>
                  </a:moveTo>
                  <a:lnTo>
                    <a:pt x="171" y="0"/>
                  </a:lnTo>
                  <a:lnTo>
                    <a:pt x="206" y="0"/>
                  </a:lnTo>
                  <a:lnTo>
                    <a:pt x="206" y="264"/>
                  </a:lnTo>
                  <a:lnTo>
                    <a:pt x="171" y="264"/>
                  </a:lnTo>
                  <a:lnTo>
                    <a:pt x="171" y="143"/>
                  </a:lnTo>
                  <a:lnTo>
                    <a:pt x="37" y="143"/>
                  </a:lnTo>
                  <a:lnTo>
                    <a:pt x="37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110"/>
                  </a:lnTo>
                  <a:lnTo>
                    <a:pt x="171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F22CB973-D8B1-4B34-80A7-F38D41DA7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1426" y="3219450"/>
              <a:ext cx="322263" cy="419100"/>
            </a:xfrm>
            <a:custGeom>
              <a:avLst/>
              <a:gdLst>
                <a:gd name="T0" fmla="*/ 171 w 203"/>
                <a:gd name="T1" fmla="*/ 214 h 264"/>
                <a:gd name="T2" fmla="*/ 171 w 203"/>
                <a:gd name="T3" fmla="*/ 0 h 264"/>
                <a:gd name="T4" fmla="*/ 203 w 203"/>
                <a:gd name="T5" fmla="*/ 0 h 264"/>
                <a:gd name="T6" fmla="*/ 203 w 203"/>
                <a:gd name="T7" fmla="*/ 264 h 264"/>
                <a:gd name="T8" fmla="*/ 165 w 203"/>
                <a:gd name="T9" fmla="*/ 264 h 264"/>
                <a:gd name="T10" fmla="*/ 35 w 203"/>
                <a:gd name="T11" fmla="*/ 52 h 264"/>
                <a:gd name="T12" fmla="*/ 32 w 203"/>
                <a:gd name="T13" fmla="*/ 52 h 264"/>
                <a:gd name="T14" fmla="*/ 32 w 203"/>
                <a:gd name="T15" fmla="*/ 264 h 264"/>
                <a:gd name="T16" fmla="*/ 0 w 203"/>
                <a:gd name="T17" fmla="*/ 264 h 264"/>
                <a:gd name="T18" fmla="*/ 0 w 203"/>
                <a:gd name="T19" fmla="*/ 0 h 264"/>
                <a:gd name="T20" fmla="*/ 43 w 203"/>
                <a:gd name="T21" fmla="*/ 0 h 264"/>
                <a:gd name="T22" fmla="*/ 171 w 203"/>
                <a:gd name="T23" fmla="*/ 2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64">
                  <a:moveTo>
                    <a:pt x="171" y="214"/>
                  </a:moveTo>
                  <a:lnTo>
                    <a:pt x="171" y="0"/>
                  </a:lnTo>
                  <a:lnTo>
                    <a:pt x="203" y="0"/>
                  </a:lnTo>
                  <a:lnTo>
                    <a:pt x="203" y="264"/>
                  </a:lnTo>
                  <a:lnTo>
                    <a:pt x="165" y="264"/>
                  </a:lnTo>
                  <a:lnTo>
                    <a:pt x="35" y="52"/>
                  </a:lnTo>
                  <a:lnTo>
                    <a:pt x="32" y="52"/>
                  </a:lnTo>
                  <a:lnTo>
                    <a:pt x="32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43" y="0"/>
                  </a:lnTo>
                  <a:lnTo>
                    <a:pt x="171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584AC651-8D55-4797-A254-55B065DD8F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7188" y="3211513"/>
              <a:ext cx="396875" cy="434975"/>
            </a:xfrm>
            <a:custGeom>
              <a:avLst/>
              <a:gdLst>
                <a:gd name="T0" fmla="*/ 94 w 94"/>
                <a:gd name="T1" fmla="*/ 51 h 100"/>
                <a:gd name="T2" fmla="*/ 48 w 94"/>
                <a:gd name="T3" fmla="*/ 100 h 100"/>
                <a:gd name="T4" fmla="*/ 0 w 94"/>
                <a:gd name="T5" fmla="*/ 51 h 100"/>
                <a:gd name="T6" fmla="*/ 48 w 94"/>
                <a:gd name="T7" fmla="*/ 0 h 100"/>
                <a:gd name="T8" fmla="*/ 94 w 94"/>
                <a:gd name="T9" fmla="*/ 51 h 100"/>
                <a:gd name="T10" fmla="*/ 81 w 94"/>
                <a:gd name="T11" fmla="*/ 51 h 100"/>
                <a:gd name="T12" fmla="*/ 48 w 94"/>
                <a:gd name="T13" fmla="*/ 11 h 100"/>
                <a:gd name="T14" fmla="*/ 14 w 94"/>
                <a:gd name="T15" fmla="*/ 51 h 100"/>
                <a:gd name="T16" fmla="*/ 48 w 94"/>
                <a:gd name="T17" fmla="*/ 89 h 100"/>
                <a:gd name="T18" fmla="*/ 81 w 94"/>
                <a:gd name="T19" fmla="*/ 5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00">
                  <a:moveTo>
                    <a:pt x="94" y="51"/>
                  </a:moveTo>
                  <a:cubicBezTo>
                    <a:pt x="92" y="82"/>
                    <a:pt x="76" y="99"/>
                    <a:pt x="48" y="100"/>
                  </a:cubicBezTo>
                  <a:cubicBezTo>
                    <a:pt x="18" y="99"/>
                    <a:pt x="2" y="82"/>
                    <a:pt x="0" y="51"/>
                  </a:cubicBezTo>
                  <a:cubicBezTo>
                    <a:pt x="2" y="18"/>
                    <a:pt x="18" y="1"/>
                    <a:pt x="48" y="0"/>
                  </a:cubicBezTo>
                  <a:cubicBezTo>
                    <a:pt x="77" y="1"/>
                    <a:pt x="92" y="18"/>
                    <a:pt x="94" y="51"/>
                  </a:cubicBezTo>
                  <a:close/>
                  <a:moveTo>
                    <a:pt x="81" y="51"/>
                  </a:moveTo>
                  <a:cubicBezTo>
                    <a:pt x="80" y="25"/>
                    <a:pt x="69" y="12"/>
                    <a:pt x="48" y="11"/>
                  </a:cubicBezTo>
                  <a:cubicBezTo>
                    <a:pt x="26" y="12"/>
                    <a:pt x="15" y="25"/>
                    <a:pt x="14" y="51"/>
                  </a:cubicBezTo>
                  <a:cubicBezTo>
                    <a:pt x="15" y="76"/>
                    <a:pt x="26" y="89"/>
                    <a:pt x="48" y="89"/>
                  </a:cubicBezTo>
                  <a:cubicBezTo>
                    <a:pt x="69" y="88"/>
                    <a:pt x="80" y="75"/>
                    <a:pt x="8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D863D3DE-D8CB-41FC-ABAB-BBE4345F4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3219450"/>
              <a:ext cx="263525" cy="419100"/>
            </a:xfrm>
            <a:custGeom>
              <a:avLst/>
              <a:gdLst>
                <a:gd name="T0" fmla="*/ 35 w 166"/>
                <a:gd name="T1" fmla="*/ 0 h 264"/>
                <a:gd name="T2" fmla="*/ 35 w 166"/>
                <a:gd name="T3" fmla="*/ 234 h 264"/>
                <a:gd name="T4" fmla="*/ 166 w 166"/>
                <a:gd name="T5" fmla="*/ 234 h 264"/>
                <a:gd name="T6" fmla="*/ 166 w 166"/>
                <a:gd name="T7" fmla="*/ 264 h 264"/>
                <a:gd name="T8" fmla="*/ 0 w 166"/>
                <a:gd name="T9" fmla="*/ 264 h 264"/>
                <a:gd name="T10" fmla="*/ 0 w 166"/>
                <a:gd name="T11" fmla="*/ 0 h 264"/>
                <a:gd name="T12" fmla="*/ 35 w 16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264">
                  <a:moveTo>
                    <a:pt x="35" y="0"/>
                  </a:moveTo>
                  <a:lnTo>
                    <a:pt x="35" y="234"/>
                  </a:lnTo>
                  <a:lnTo>
                    <a:pt x="166" y="234"/>
                  </a:lnTo>
                  <a:lnTo>
                    <a:pt x="166" y="264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4D87DA9D-B647-4EC8-B770-46A9E0E88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04426" y="3211513"/>
              <a:ext cx="398463" cy="434975"/>
            </a:xfrm>
            <a:custGeom>
              <a:avLst/>
              <a:gdLst>
                <a:gd name="T0" fmla="*/ 94 w 94"/>
                <a:gd name="T1" fmla="*/ 51 h 100"/>
                <a:gd name="T2" fmla="*/ 47 w 94"/>
                <a:gd name="T3" fmla="*/ 100 h 100"/>
                <a:gd name="T4" fmla="*/ 0 w 94"/>
                <a:gd name="T5" fmla="*/ 51 h 100"/>
                <a:gd name="T6" fmla="*/ 47 w 94"/>
                <a:gd name="T7" fmla="*/ 0 h 100"/>
                <a:gd name="T8" fmla="*/ 94 w 94"/>
                <a:gd name="T9" fmla="*/ 51 h 100"/>
                <a:gd name="T10" fmla="*/ 81 w 94"/>
                <a:gd name="T11" fmla="*/ 51 h 100"/>
                <a:gd name="T12" fmla="*/ 47 w 94"/>
                <a:gd name="T13" fmla="*/ 11 h 100"/>
                <a:gd name="T14" fmla="*/ 14 w 94"/>
                <a:gd name="T15" fmla="*/ 51 h 100"/>
                <a:gd name="T16" fmla="*/ 47 w 94"/>
                <a:gd name="T17" fmla="*/ 89 h 100"/>
                <a:gd name="T18" fmla="*/ 81 w 94"/>
                <a:gd name="T19" fmla="*/ 5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00">
                  <a:moveTo>
                    <a:pt x="94" y="51"/>
                  </a:moveTo>
                  <a:cubicBezTo>
                    <a:pt x="91" y="82"/>
                    <a:pt x="76" y="99"/>
                    <a:pt x="47" y="100"/>
                  </a:cubicBezTo>
                  <a:cubicBezTo>
                    <a:pt x="17" y="99"/>
                    <a:pt x="2" y="82"/>
                    <a:pt x="0" y="51"/>
                  </a:cubicBezTo>
                  <a:cubicBezTo>
                    <a:pt x="2" y="18"/>
                    <a:pt x="17" y="1"/>
                    <a:pt x="47" y="0"/>
                  </a:cubicBezTo>
                  <a:cubicBezTo>
                    <a:pt x="76" y="1"/>
                    <a:pt x="92" y="18"/>
                    <a:pt x="94" y="51"/>
                  </a:cubicBezTo>
                  <a:close/>
                  <a:moveTo>
                    <a:pt x="81" y="51"/>
                  </a:moveTo>
                  <a:cubicBezTo>
                    <a:pt x="79" y="25"/>
                    <a:pt x="68" y="12"/>
                    <a:pt x="47" y="11"/>
                  </a:cubicBezTo>
                  <a:cubicBezTo>
                    <a:pt x="26" y="12"/>
                    <a:pt x="14" y="25"/>
                    <a:pt x="14" y="51"/>
                  </a:cubicBezTo>
                  <a:cubicBezTo>
                    <a:pt x="14" y="76"/>
                    <a:pt x="26" y="89"/>
                    <a:pt x="47" y="89"/>
                  </a:cubicBezTo>
                  <a:cubicBezTo>
                    <a:pt x="68" y="88"/>
                    <a:pt x="79" y="75"/>
                    <a:pt x="8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BEF86637-D18E-46C1-A5B1-D1FFDF0E2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6" y="3211513"/>
              <a:ext cx="373063" cy="434975"/>
            </a:xfrm>
            <a:custGeom>
              <a:avLst/>
              <a:gdLst>
                <a:gd name="T0" fmla="*/ 46 w 88"/>
                <a:gd name="T1" fmla="*/ 58 h 100"/>
                <a:gd name="T2" fmla="*/ 46 w 88"/>
                <a:gd name="T3" fmla="*/ 47 h 100"/>
                <a:gd name="T4" fmla="*/ 88 w 88"/>
                <a:gd name="T5" fmla="*/ 47 h 100"/>
                <a:gd name="T6" fmla="*/ 88 w 88"/>
                <a:gd name="T7" fmla="*/ 98 h 100"/>
                <a:gd name="T8" fmla="*/ 80 w 88"/>
                <a:gd name="T9" fmla="*/ 98 h 100"/>
                <a:gd name="T10" fmla="*/ 77 w 88"/>
                <a:gd name="T11" fmla="*/ 86 h 100"/>
                <a:gd name="T12" fmla="*/ 45 w 88"/>
                <a:gd name="T13" fmla="*/ 100 h 100"/>
                <a:gd name="T14" fmla="*/ 15 w 88"/>
                <a:gd name="T15" fmla="*/ 90 h 100"/>
                <a:gd name="T16" fmla="*/ 0 w 88"/>
                <a:gd name="T17" fmla="*/ 50 h 100"/>
                <a:gd name="T18" fmla="*/ 46 w 88"/>
                <a:gd name="T19" fmla="*/ 0 h 100"/>
                <a:gd name="T20" fmla="*/ 87 w 88"/>
                <a:gd name="T21" fmla="*/ 31 h 100"/>
                <a:gd name="T22" fmla="*/ 74 w 88"/>
                <a:gd name="T23" fmla="*/ 31 h 100"/>
                <a:gd name="T24" fmla="*/ 45 w 88"/>
                <a:gd name="T25" fmla="*/ 11 h 100"/>
                <a:gd name="T26" fmla="*/ 14 w 88"/>
                <a:gd name="T27" fmla="*/ 50 h 100"/>
                <a:gd name="T28" fmla="*/ 46 w 88"/>
                <a:gd name="T29" fmla="*/ 90 h 100"/>
                <a:gd name="T30" fmla="*/ 66 w 88"/>
                <a:gd name="T31" fmla="*/ 84 h 100"/>
                <a:gd name="T32" fmla="*/ 76 w 88"/>
                <a:gd name="T33" fmla="*/ 58 h 100"/>
                <a:gd name="T34" fmla="*/ 46 w 88"/>
                <a:gd name="T35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00">
                  <a:moveTo>
                    <a:pt x="46" y="58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69" y="95"/>
                    <a:pt x="59" y="99"/>
                    <a:pt x="45" y="100"/>
                  </a:cubicBezTo>
                  <a:cubicBezTo>
                    <a:pt x="32" y="100"/>
                    <a:pt x="22" y="97"/>
                    <a:pt x="15" y="90"/>
                  </a:cubicBezTo>
                  <a:cubicBezTo>
                    <a:pt x="5" y="80"/>
                    <a:pt x="0" y="67"/>
                    <a:pt x="0" y="50"/>
                  </a:cubicBezTo>
                  <a:cubicBezTo>
                    <a:pt x="2" y="18"/>
                    <a:pt x="18" y="2"/>
                    <a:pt x="46" y="0"/>
                  </a:cubicBezTo>
                  <a:cubicBezTo>
                    <a:pt x="70" y="2"/>
                    <a:pt x="83" y="12"/>
                    <a:pt x="87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18"/>
                    <a:pt x="61" y="11"/>
                    <a:pt x="45" y="11"/>
                  </a:cubicBezTo>
                  <a:cubicBezTo>
                    <a:pt x="25" y="13"/>
                    <a:pt x="15" y="26"/>
                    <a:pt x="14" y="50"/>
                  </a:cubicBezTo>
                  <a:cubicBezTo>
                    <a:pt x="14" y="77"/>
                    <a:pt x="25" y="90"/>
                    <a:pt x="46" y="90"/>
                  </a:cubicBezTo>
                  <a:cubicBezTo>
                    <a:pt x="54" y="90"/>
                    <a:pt x="60" y="88"/>
                    <a:pt x="66" y="84"/>
                  </a:cubicBezTo>
                  <a:cubicBezTo>
                    <a:pt x="72" y="78"/>
                    <a:pt x="76" y="69"/>
                    <a:pt x="76" y="58"/>
                  </a:cubicBezTo>
                  <a:lnTo>
                    <a:pt x="46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2ABA11F0-A1C1-40AA-A651-00EA15FDC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2788" y="3219450"/>
              <a:ext cx="363538" cy="419100"/>
            </a:xfrm>
            <a:custGeom>
              <a:avLst/>
              <a:gdLst>
                <a:gd name="T0" fmla="*/ 133 w 229"/>
                <a:gd name="T1" fmla="*/ 159 h 264"/>
                <a:gd name="T2" fmla="*/ 133 w 229"/>
                <a:gd name="T3" fmla="*/ 264 h 264"/>
                <a:gd name="T4" fmla="*/ 96 w 229"/>
                <a:gd name="T5" fmla="*/ 264 h 264"/>
                <a:gd name="T6" fmla="*/ 96 w 229"/>
                <a:gd name="T7" fmla="*/ 159 h 264"/>
                <a:gd name="T8" fmla="*/ 0 w 229"/>
                <a:gd name="T9" fmla="*/ 0 h 264"/>
                <a:gd name="T10" fmla="*/ 43 w 229"/>
                <a:gd name="T11" fmla="*/ 0 h 264"/>
                <a:gd name="T12" fmla="*/ 115 w 229"/>
                <a:gd name="T13" fmla="*/ 129 h 264"/>
                <a:gd name="T14" fmla="*/ 187 w 229"/>
                <a:gd name="T15" fmla="*/ 0 h 264"/>
                <a:gd name="T16" fmla="*/ 229 w 229"/>
                <a:gd name="T17" fmla="*/ 0 h 264"/>
                <a:gd name="T18" fmla="*/ 133 w 229"/>
                <a:gd name="T19" fmla="*/ 15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64">
                  <a:moveTo>
                    <a:pt x="133" y="159"/>
                  </a:moveTo>
                  <a:lnTo>
                    <a:pt x="133" y="264"/>
                  </a:lnTo>
                  <a:lnTo>
                    <a:pt x="96" y="264"/>
                  </a:lnTo>
                  <a:lnTo>
                    <a:pt x="96" y="15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115" y="129"/>
                  </a:lnTo>
                  <a:lnTo>
                    <a:pt x="187" y="0"/>
                  </a:lnTo>
                  <a:lnTo>
                    <a:pt x="229" y="0"/>
                  </a:lnTo>
                  <a:lnTo>
                    <a:pt x="133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355B04D-4611-4A26-B945-BBA22D958091}"/>
              </a:ext>
            </a:extLst>
          </p:cNvPr>
          <p:cNvGrpSpPr/>
          <p:nvPr/>
        </p:nvGrpSpPr>
        <p:grpSpPr>
          <a:xfrm>
            <a:off x="827605" y="3982308"/>
            <a:ext cx="2196596" cy="1200329"/>
            <a:chOff x="515191" y="4277872"/>
            <a:chExt cx="2196596" cy="1200329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227B17C-49B1-45EB-AC2E-87A13CA21FD4}"/>
                </a:ext>
              </a:extLst>
            </p:cNvPr>
            <p:cNvSpPr txBox="1"/>
            <p:nvPr/>
          </p:nvSpPr>
          <p:spPr>
            <a:xfrm>
              <a:off x="1090830" y="444945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2">
                      <a:lumMod val="50000"/>
                    </a:schemeClr>
                  </a:solidFill>
                </a:rPr>
                <a:t>模板简介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5BE38FA8-9C5E-4F52-A6DC-03167FB68630}"/>
                </a:ext>
              </a:extLst>
            </p:cNvPr>
            <p:cNvSpPr txBox="1"/>
            <p:nvPr/>
          </p:nvSpPr>
          <p:spPr>
            <a:xfrm>
              <a:off x="515191" y="4277872"/>
              <a:ext cx="69602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zh-CN" altLang="en-US" sz="7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80B181C-F24F-4A3A-B097-37DD640EE0B1}"/>
                </a:ext>
              </a:extLst>
            </p:cNvPr>
            <p:cNvSpPr txBox="1"/>
            <p:nvPr/>
          </p:nvSpPr>
          <p:spPr>
            <a:xfrm>
              <a:off x="1100455" y="4932004"/>
              <a:ext cx="1542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Introduction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E30662B-4086-4E04-AD17-DF0D0A408BE1}"/>
              </a:ext>
            </a:extLst>
          </p:cNvPr>
          <p:cNvGrpSpPr/>
          <p:nvPr/>
        </p:nvGrpSpPr>
        <p:grpSpPr>
          <a:xfrm>
            <a:off x="3606211" y="3982308"/>
            <a:ext cx="2215846" cy="1200329"/>
            <a:chOff x="495941" y="4277872"/>
            <a:chExt cx="2215846" cy="1200329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C9B23A67-A8A4-4D89-908E-B0C391497209}"/>
                </a:ext>
              </a:extLst>
            </p:cNvPr>
            <p:cNvSpPr txBox="1"/>
            <p:nvPr/>
          </p:nvSpPr>
          <p:spPr>
            <a:xfrm>
              <a:off x="1090830" y="444945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2">
                      <a:lumMod val="50000"/>
                    </a:schemeClr>
                  </a:solidFill>
                </a:rPr>
                <a:t>文字段落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410A1E1-C9CC-4627-B195-CC79BB1D7E66}"/>
                </a:ext>
              </a:extLst>
            </p:cNvPr>
            <p:cNvSpPr txBox="1"/>
            <p:nvPr/>
          </p:nvSpPr>
          <p:spPr>
            <a:xfrm>
              <a:off x="495941" y="4277872"/>
              <a:ext cx="69602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zh-CN" altLang="en-US" sz="7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A0208E4-8139-4255-ACB3-AA1725792AA0}"/>
                </a:ext>
              </a:extLst>
            </p:cNvPr>
            <p:cNvSpPr txBox="1"/>
            <p:nvPr/>
          </p:nvSpPr>
          <p:spPr>
            <a:xfrm>
              <a:off x="1100455" y="4932004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Paragraph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F54A7D2-F64B-4A3A-B065-DD8254843F17}"/>
              </a:ext>
            </a:extLst>
          </p:cNvPr>
          <p:cNvGrpSpPr/>
          <p:nvPr/>
        </p:nvGrpSpPr>
        <p:grpSpPr>
          <a:xfrm>
            <a:off x="6404067" y="3982308"/>
            <a:ext cx="2345696" cy="1200329"/>
            <a:chOff x="495941" y="4277872"/>
            <a:chExt cx="2345696" cy="1200329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F3147D9-6612-4170-B1EC-9744ED31B824}"/>
                </a:ext>
              </a:extLst>
            </p:cNvPr>
            <p:cNvSpPr txBox="1"/>
            <p:nvPr/>
          </p:nvSpPr>
          <p:spPr>
            <a:xfrm>
              <a:off x="1090830" y="444945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2">
                      <a:lumMod val="50000"/>
                    </a:schemeClr>
                  </a:solidFill>
                </a:rPr>
                <a:t>文本逻辑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F2DA0B3-9105-4712-B05D-3E67E4B38A42}"/>
                </a:ext>
              </a:extLst>
            </p:cNvPr>
            <p:cNvSpPr txBox="1"/>
            <p:nvPr/>
          </p:nvSpPr>
          <p:spPr>
            <a:xfrm>
              <a:off x="495941" y="4277872"/>
              <a:ext cx="69602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zh-CN" altLang="en-US" sz="7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9365352-0D37-43BA-8893-1F3D8A1BF302}"/>
                </a:ext>
              </a:extLst>
            </p:cNvPr>
            <p:cNvSpPr txBox="1"/>
            <p:nvPr/>
          </p:nvSpPr>
          <p:spPr>
            <a:xfrm>
              <a:off x="1100455" y="4932004"/>
              <a:ext cx="1741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Logical graph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0FE46D7-B82F-49C2-AA29-39F3E9D170D2}"/>
              </a:ext>
            </a:extLst>
          </p:cNvPr>
          <p:cNvGrpSpPr/>
          <p:nvPr/>
        </p:nvGrpSpPr>
        <p:grpSpPr>
          <a:xfrm>
            <a:off x="9201923" y="3982308"/>
            <a:ext cx="2661494" cy="1200329"/>
            <a:chOff x="495941" y="4277872"/>
            <a:chExt cx="2661494" cy="1200329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5E0B0AFA-5064-41ED-8B48-EA6CBC999A5B}"/>
                </a:ext>
              </a:extLst>
            </p:cNvPr>
            <p:cNvSpPr txBox="1"/>
            <p:nvPr/>
          </p:nvSpPr>
          <p:spPr>
            <a:xfrm>
              <a:off x="1090830" y="444945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2">
                      <a:lumMod val="50000"/>
                    </a:schemeClr>
                  </a:solidFill>
                </a:rPr>
                <a:t>图表运用</a:t>
              </a: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2808FBD6-697A-4F38-9422-2DFF167D4370}"/>
                </a:ext>
              </a:extLst>
            </p:cNvPr>
            <p:cNvSpPr txBox="1"/>
            <p:nvPr/>
          </p:nvSpPr>
          <p:spPr>
            <a:xfrm>
              <a:off x="495941" y="4277872"/>
              <a:ext cx="69602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zh-CN" altLang="en-US" sz="7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FF7B720B-BEA0-4FEB-9860-E0D257E42420}"/>
                </a:ext>
              </a:extLst>
            </p:cNvPr>
            <p:cNvSpPr txBox="1"/>
            <p:nvPr/>
          </p:nvSpPr>
          <p:spPr>
            <a:xfrm>
              <a:off x="1110080" y="4932004"/>
              <a:ext cx="2047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</a:rPr>
                <a:t>Pictures &amp; Tables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23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62339-1612-4540-BB05-CB838F4B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图表运用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A8AE9-080E-41F0-9181-8A84A81F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地图展示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F85AF-36B5-4492-828D-3EAFB9282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A1F978-ADFC-436C-9784-CF746083607E}"/>
              </a:ext>
            </a:extLst>
          </p:cNvPr>
          <p:cNvSpPr txBox="1"/>
          <p:nvPr/>
        </p:nvSpPr>
        <p:spPr>
          <a:xfrm>
            <a:off x="124943" y="6311111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注：数据及相关信息为模拟展示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F6B9C50-7EC1-4C2C-BF1B-E865C27AE036}"/>
              </a:ext>
            </a:extLst>
          </p:cNvPr>
          <p:cNvGrpSpPr/>
          <p:nvPr/>
        </p:nvGrpSpPr>
        <p:grpSpPr>
          <a:xfrm>
            <a:off x="5143500" y="631596"/>
            <a:ext cx="6496006" cy="5339519"/>
            <a:chOff x="2616232" y="1990829"/>
            <a:chExt cx="5029262" cy="4134065"/>
          </a:xfrm>
          <a:solidFill>
            <a:schemeClr val="bg1">
              <a:lumMod val="85000"/>
            </a:schemeClr>
          </a:solidFill>
        </p:grpSpPr>
        <p:sp>
          <p:nvSpPr>
            <p:cNvPr id="29" name="江西">
              <a:extLst>
                <a:ext uri="{FF2B5EF4-FFF2-40B4-BE49-F238E27FC236}">
                  <a16:creationId xmlns:a16="http://schemas.microsoft.com/office/drawing/2014/main" id="{2D7DD09F-1767-4BAA-8E60-AAA334963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2425" y="4743697"/>
              <a:ext cx="485781" cy="647734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5">
              <a:extLst>
                <a:ext uri="{FF2B5EF4-FFF2-40B4-BE49-F238E27FC236}">
                  <a16:creationId xmlns:a16="http://schemas.microsoft.com/office/drawing/2014/main" id="{9F887565-4F13-4816-88F8-7A205B4A2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76" y="5620043"/>
              <a:ext cx="57151" cy="47628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上海">
              <a:extLst>
                <a:ext uri="{FF2B5EF4-FFF2-40B4-BE49-F238E27FC236}">
                  <a16:creationId xmlns:a16="http://schemas.microsoft.com/office/drawing/2014/main" id="{F198EC69-9935-48FC-B2EF-55BD004995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7759" y="4496035"/>
              <a:ext cx="95251" cy="133357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黑龙江">
              <a:extLst>
                <a:ext uri="{FF2B5EF4-FFF2-40B4-BE49-F238E27FC236}">
                  <a16:creationId xmlns:a16="http://schemas.microsoft.com/office/drawing/2014/main" id="{4887F266-8759-4A23-9232-1CDA8925C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105" y="1990829"/>
              <a:ext cx="1095389" cy="1057330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湖北">
              <a:extLst>
                <a:ext uri="{FF2B5EF4-FFF2-40B4-BE49-F238E27FC236}">
                  <a16:creationId xmlns:a16="http://schemas.microsoft.com/office/drawing/2014/main" id="{6EE0A0EA-9C68-4AA2-B165-B78B65090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543" y="4400780"/>
              <a:ext cx="762009" cy="476275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山东">
              <a:extLst>
                <a:ext uri="{FF2B5EF4-FFF2-40B4-BE49-F238E27FC236}">
                  <a16:creationId xmlns:a16="http://schemas.microsoft.com/office/drawing/2014/main" id="{7DA94692-0E2B-4845-86EF-EBD839086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151" y="3791148"/>
              <a:ext cx="685808" cy="438173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安徽">
              <a:extLst>
                <a:ext uri="{FF2B5EF4-FFF2-40B4-BE49-F238E27FC236}">
                  <a16:creationId xmlns:a16="http://schemas.microsoft.com/office/drawing/2014/main" id="{F5F9CBDD-B275-486F-8DA9-4E0C17640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201" y="4210270"/>
              <a:ext cx="466731" cy="600106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山西">
              <a:extLst>
                <a:ext uri="{FF2B5EF4-FFF2-40B4-BE49-F238E27FC236}">
                  <a16:creationId xmlns:a16="http://schemas.microsoft.com/office/drawing/2014/main" id="{D4AE6208-7C78-4169-B28A-F343A78C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046" y="3514908"/>
              <a:ext cx="371479" cy="723938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吉林">
              <a:extLst>
                <a:ext uri="{FF2B5EF4-FFF2-40B4-BE49-F238E27FC236}">
                  <a16:creationId xmlns:a16="http://schemas.microsoft.com/office/drawing/2014/main" id="{B7BFAA7B-3345-4E63-8880-BEB627B74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932" y="2800496"/>
              <a:ext cx="809635" cy="600106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湖南">
              <a:extLst>
                <a:ext uri="{FF2B5EF4-FFF2-40B4-BE49-F238E27FC236}">
                  <a16:creationId xmlns:a16="http://schemas.microsoft.com/office/drawing/2014/main" id="{E68DB841-C62B-4DF1-9FAA-6785E12C9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69" y="4762749"/>
              <a:ext cx="552457" cy="628683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江苏">
              <a:extLst>
                <a:ext uri="{FF2B5EF4-FFF2-40B4-BE49-F238E27FC236}">
                  <a16:creationId xmlns:a16="http://schemas.microsoft.com/office/drawing/2014/main" id="{7AE02BE6-0739-46D7-91DF-16D203CE3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28" y="4143591"/>
              <a:ext cx="552457" cy="485801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福建">
              <a:extLst>
                <a:ext uri="{FF2B5EF4-FFF2-40B4-BE49-F238E27FC236}">
                  <a16:creationId xmlns:a16="http://schemas.microsoft.com/office/drawing/2014/main" id="{1AFCE8E7-31A3-4878-9719-36233C143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78" y="4934208"/>
              <a:ext cx="447680" cy="542954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河南">
              <a:extLst>
                <a:ext uri="{FF2B5EF4-FFF2-40B4-BE49-F238E27FC236}">
                  <a16:creationId xmlns:a16="http://schemas.microsoft.com/office/drawing/2014/main" id="{15A39E46-50D5-489F-BE8C-51953F7D7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71" y="4029286"/>
              <a:ext cx="581032" cy="571530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辽宁">
              <a:extLst>
                <a:ext uri="{FF2B5EF4-FFF2-40B4-BE49-F238E27FC236}">
                  <a16:creationId xmlns:a16="http://schemas.microsoft.com/office/drawing/2014/main" id="{DB077E09-FE5D-4FD2-B13F-1E85F9A52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2955" y="3124363"/>
              <a:ext cx="590558" cy="581055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浙江">
              <a:extLst>
                <a:ext uri="{FF2B5EF4-FFF2-40B4-BE49-F238E27FC236}">
                  <a16:creationId xmlns:a16="http://schemas.microsoft.com/office/drawing/2014/main" id="{A63C879C-A340-4224-B4C9-6DDD1AFE0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81" y="4591290"/>
              <a:ext cx="390530" cy="457224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广东">
              <a:extLst>
                <a:ext uri="{FF2B5EF4-FFF2-40B4-BE49-F238E27FC236}">
                  <a16:creationId xmlns:a16="http://schemas.microsoft.com/office/drawing/2014/main" id="{A8C6DDCC-A173-42DB-8F6B-20DDD9EC8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2370" y="5286651"/>
              <a:ext cx="790585" cy="609632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天津">
              <a:extLst>
                <a:ext uri="{FF2B5EF4-FFF2-40B4-BE49-F238E27FC236}">
                  <a16:creationId xmlns:a16="http://schemas.microsoft.com/office/drawing/2014/main" id="{AC8A02A9-1A44-4109-8884-052DF17C5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28" y="3562536"/>
              <a:ext cx="114301" cy="190510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北京">
              <a:extLst>
                <a:ext uri="{FF2B5EF4-FFF2-40B4-BE49-F238E27FC236}">
                  <a16:creationId xmlns:a16="http://schemas.microsoft.com/office/drawing/2014/main" id="{B5264192-89E0-4D20-9E40-703CCF8CD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201" y="3467281"/>
              <a:ext cx="171452" cy="190510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河北">
              <a:extLst>
                <a:ext uri="{FF2B5EF4-FFF2-40B4-BE49-F238E27FC236}">
                  <a16:creationId xmlns:a16="http://schemas.microsoft.com/office/drawing/2014/main" id="{11E06637-A8B2-497B-A938-3F4D075E7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799" y="3286297"/>
              <a:ext cx="542932" cy="762040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内蒙古">
              <a:extLst>
                <a:ext uri="{FF2B5EF4-FFF2-40B4-BE49-F238E27FC236}">
                  <a16:creationId xmlns:a16="http://schemas.microsoft.com/office/drawing/2014/main" id="{5477F833-E005-46F4-AE76-AFD2929E3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58" y="2038457"/>
              <a:ext cx="2247928" cy="185747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陕西">
              <a:extLst>
                <a:ext uri="{FF2B5EF4-FFF2-40B4-BE49-F238E27FC236}">
                  <a16:creationId xmlns:a16="http://schemas.microsoft.com/office/drawing/2014/main" id="{E6D3F579-425C-4618-91D2-5AD21AE0B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65" y="3657791"/>
              <a:ext cx="533406" cy="923973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重庆">
              <a:extLst>
                <a:ext uri="{FF2B5EF4-FFF2-40B4-BE49-F238E27FC236}">
                  <a16:creationId xmlns:a16="http://schemas.microsoft.com/office/drawing/2014/main" id="{525CC0B5-2B26-4D08-9709-FE8E8A291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90" y="4524612"/>
              <a:ext cx="466731" cy="457224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广西">
              <a:extLst>
                <a:ext uri="{FF2B5EF4-FFF2-40B4-BE49-F238E27FC236}">
                  <a16:creationId xmlns:a16="http://schemas.microsoft.com/office/drawing/2014/main" id="{BF70C2F8-B8E9-461B-8B4F-3B30DDBD0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63" y="5191396"/>
              <a:ext cx="790585" cy="571530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云南">
              <a:extLst>
                <a:ext uri="{FF2B5EF4-FFF2-40B4-BE49-F238E27FC236}">
                  <a16:creationId xmlns:a16="http://schemas.microsoft.com/office/drawing/2014/main" id="{5E7427AF-7EA5-45F8-85E3-C2A273A59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529" y="4800851"/>
              <a:ext cx="904887" cy="952550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青海">
              <a:extLst>
                <a:ext uri="{FF2B5EF4-FFF2-40B4-BE49-F238E27FC236}">
                  <a16:creationId xmlns:a16="http://schemas.microsoft.com/office/drawing/2014/main" id="{53501DBB-B5BD-4A35-9293-73419CD17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97" y="3581587"/>
              <a:ext cx="1257316" cy="914448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西藏">
              <a:extLst>
                <a:ext uri="{FF2B5EF4-FFF2-40B4-BE49-F238E27FC236}">
                  <a16:creationId xmlns:a16="http://schemas.microsoft.com/office/drawing/2014/main" id="{1851EC9B-F0BA-4987-8173-920FF25FC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159" y="3743521"/>
              <a:ext cx="1895498" cy="1247841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新疆">
              <a:extLst>
                <a:ext uri="{FF2B5EF4-FFF2-40B4-BE49-F238E27FC236}">
                  <a16:creationId xmlns:a16="http://schemas.microsoft.com/office/drawing/2014/main" id="{CB480ABB-D9C0-47EB-AA8F-E86E673A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232" y="2352798"/>
              <a:ext cx="2000275" cy="1552656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宁夏">
              <a:extLst>
                <a:ext uri="{FF2B5EF4-FFF2-40B4-BE49-F238E27FC236}">
                  <a16:creationId xmlns:a16="http://schemas.microsoft.com/office/drawing/2014/main" id="{6EFE425C-2680-42A8-8C8C-383CBD32C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115" y="3676842"/>
              <a:ext cx="314329" cy="485801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甘肃">
              <a:extLst>
                <a:ext uri="{FF2B5EF4-FFF2-40B4-BE49-F238E27FC236}">
                  <a16:creationId xmlns:a16="http://schemas.microsoft.com/office/drawing/2014/main" id="{741D35D7-DCBF-466B-88A9-EDA4EE1E0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928" y="3210093"/>
              <a:ext cx="1419243" cy="1257366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四川">
              <a:extLst>
                <a:ext uri="{FF2B5EF4-FFF2-40B4-BE49-F238E27FC236}">
                  <a16:creationId xmlns:a16="http://schemas.microsoft.com/office/drawing/2014/main" id="{6AD2DC8D-5E82-4EFB-B2DF-08BFBDCBC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832" y="4210270"/>
              <a:ext cx="1057288" cy="981126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贵州">
              <a:extLst>
                <a:ext uri="{FF2B5EF4-FFF2-40B4-BE49-F238E27FC236}">
                  <a16:creationId xmlns:a16="http://schemas.microsoft.com/office/drawing/2014/main" id="{A70BD3B5-832D-4F25-B263-661C57829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764" y="4867529"/>
              <a:ext cx="600083" cy="514377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105">
              <a:extLst>
                <a:ext uri="{FF2B5EF4-FFF2-40B4-BE49-F238E27FC236}">
                  <a16:creationId xmlns:a16="http://schemas.microsoft.com/office/drawing/2014/main" id="{CA616F80-07F0-4AF3-B71C-ECC247A42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77" y="5639095"/>
              <a:ext cx="19050" cy="19051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台湾">
              <a:extLst>
                <a:ext uri="{FF2B5EF4-FFF2-40B4-BE49-F238E27FC236}">
                  <a16:creationId xmlns:a16="http://schemas.microsoft.com/office/drawing/2014/main" id="{C7E9FEEA-E045-421A-8265-CA047C4F6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85" y="5248550"/>
              <a:ext cx="171452" cy="390545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海南">
              <a:extLst>
                <a:ext uri="{FF2B5EF4-FFF2-40B4-BE49-F238E27FC236}">
                  <a16:creationId xmlns:a16="http://schemas.microsoft.com/office/drawing/2014/main" id="{54000BCA-5667-4893-8745-7266A3F59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69" y="5905808"/>
              <a:ext cx="266703" cy="219086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108">
              <a:extLst>
                <a:ext uri="{FF2B5EF4-FFF2-40B4-BE49-F238E27FC236}">
                  <a16:creationId xmlns:a16="http://schemas.microsoft.com/office/drawing/2014/main" id="{1B86C0CB-33CB-456D-85A1-D113B3FFB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304" y="4496041"/>
              <a:ext cx="76201" cy="38102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109">
              <a:extLst>
                <a:ext uri="{FF2B5EF4-FFF2-40B4-BE49-F238E27FC236}">
                  <a16:creationId xmlns:a16="http://schemas.microsoft.com/office/drawing/2014/main" id="{2BE7DAEE-900A-44E9-B2BF-767B556F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995" y="4543538"/>
              <a:ext cx="19051" cy="9525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110">
              <a:extLst>
                <a:ext uri="{FF2B5EF4-FFF2-40B4-BE49-F238E27FC236}">
                  <a16:creationId xmlns:a16="http://schemas.microsoft.com/office/drawing/2014/main" id="{4C161175-106C-4B91-BD5C-7064AF33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75" y="4543425"/>
              <a:ext cx="9525" cy="9525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AE6D5DED-30F8-42E3-95D5-E18F6B546395}"/>
              </a:ext>
            </a:extLst>
          </p:cNvPr>
          <p:cNvSpPr/>
          <p:nvPr/>
        </p:nvSpPr>
        <p:spPr>
          <a:xfrm>
            <a:off x="9326534" y="5323426"/>
            <a:ext cx="1328620" cy="1435323"/>
          </a:xfrm>
          <a:custGeom>
            <a:avLst/>
            <a:gdLst>
              <a:gd name="connsiteX0" fmla="*/ 1032873 w 1032873"/>
              <a:gd name="connsiteY0" fmla="*/ 0 h 1605949"/>
              <a:gd name="connsiteX1" fmla="*/ 1004298 w 1032873"/>
              <a:gd name="connsiteY1" fmla="*/ 152400 h 1605949"/>
              <a:gd name="connsiteX2" fmla="*/ 899523 w 1032873"/>
              <a:gd name="connsiteY2" fmla="*/ 371475 h 1605949"/>
              <a:gd name="connsiteX3" fmla="*/ 823323 w 1032873"/>
              <a:gd name="connsiteY3" fmla="*/ 523875 h 1605949"/>
              <a:gd name="connsiteX4" fmla="*/ 832848 w 1032873"/>
              <a:gd name="connsiteY4" fmla="*/ 723900 h 1605949"/>
              <a:gd name="connsiteX5" fmla="*/ 851898 w 1032873"/>
              <a:gd name="connsiteY5" fmla="*/ 885825 h 1605949"/>
              <a:gd name="connsiteX6" fmla="*/ 823323 w 1032873"/>
              <a:gd name="connsiteY6" fmla="*/ 1028700 h 1605949"/>
              <a:gd name="connsiteX7" fmla="*/ 623298 w 1032873"/>
              <a:gd name="connsiteY7" fmla="*/ 1323975 h 1605949"/>
              <a:gd name="connsiteX8" fmla="*/ 480423 w 1032873"/>
              <a:gd name="connsiteY8" fmla="*/ 1552575 h 1605949"/>
              <a:gd name="connsiteX9" fmla="*/ 318498 w 1032873"/>
              <a:gd name="connsiteY9" fmla="*/ 1590675 h 1605949"/>
              <a:gd name="connsiteX10" fmla="*/ 118473 w 1032873"/>
              <a:gd name="connsiteY10" fmla="*/ 1600200 h 1605949"/>
              <a:gd name="connsiteX11" fmla="*/ 13698 w 1032873"/>
              <a:gd name="connsiteY11" fmla="*/ 1504950 h 1605949"/>
              <a:gd name="connsiteX12" fmla="*/ 13698 w 1032873"/>
              <a:gd name="connsiteY12" fmla="*/ 1381125 h 1605949"/>
              <a:gd name="connsiteX13" fmla="*/ 127998 w 1032873"/>
              <a:gd name="connsiteY13" fmla="*/ 1114425 h 1605949"/>
              <a:gd name="connsiteX14" fmla="*/ 156573 w 1032873"/>
              <a:gd name="connsiteY14" fmla="*/ 1000125 h 1605949"/>
              <a:gd name="connsiteX15" fmla="*/ 147048 w 1032873"/>
              <a:gd name="connsiteY15" fmla="*/ 809625 h 1605949"/>
              <a:gd name="connsiteX16" fmla="*/ 51798 w 1032873"/>
              <a:gd name="connsiteY16" fmla="*/ 600075 h 1605949"/>
              <a:gd name="connsiteX17" fmla="*/ 13698 w 1032873"/>
              <a:gd name="connsiteY17" fmla="*/ 533400 h 16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32873" h="1605949">
                <a:moveTo>
                  <a:pt x="1032873" y="0"/>
                </a:moveTo>
                <a:cubicBezTo>
                  <a:pt x="1029698" y="45243"/>
                  <a:pt x="1026523" y="90487"/>
                  <a:pt x="1004298" y="152400"/>
                </a:cubicBezTo>
                <a:cubicBezTo>
                  <a:pt x="982073" y="214313"/>
                  <a:pt x="929685" y="309563"/>
                  <a:pt x="899523" y="371475"/>
                </a:cubicBezTo>
                <a:cubicBezTo>
                  <a:pt x="869361" y="433387"/>
                  <a:pt x="834435" y="465138"/>
                  <a:pt x="823323" y="523875"/>
                </a:cubicBezTo>
                <a:cubicBezTo>
                  <a:pt x="812211" y="582612"/>
                  <a:pt x="828085" y="663575"/>
                  <a:pt x="832848" y="723900"/>
                </a:cubicBezTo>
                <a:cubicBezTo>
                  <a:pt x="837610" y="784225"/>
                  <a:pt x="853485" y="835025"/>
                  <a:pt x="851898" y="885825"/>
                </a:cubicBezTo>
                <a:cubicBezTo>
                  <a:pt x="850310" y="936625"/>
                  <a:pt x="861423" y="955675"/>
                  <a:pt x="823323" y="1028700"/>
                </a:cubicBezTo>
                <a:cubicBezTo>
                  <a:pt x="785223" y="1101725"/>
                  <a:pt x="680448" y="1236663"/>
                  <a:pt x="623298" y="1323975"/>
                </a:cubicBezTo>
                <a:cubicBezTo>
                  <a:pt x="566148" y="1411287"/>
                  <a:pt x="531223" y="1508125"/>
                  <a:pt x="480423" y="1552575"/>
                </a:cubicBezTo>
                <a:cubicBezTo>
                  <a:pt x="429623" y="1597025"/>
                  <a:pt x="378823" y="1582738"/>
                  <a:pt x="318498" y="1590675"/>
                </a:cubicBezTo>
                <a:cubicBezTo>
                  <a:pt x="258173" y="1598612"/>
                  <a:pt x="169273" y="1614487"/>
                  <a:pt x="118473" y="1600200"/>
                </a:cubicBezTo>
                <a:cubicBezTo>
                  <a:pt x="67673" y="1585913"/>
                  <a:pt x="31160" y="1541462"/>
                  <a:pt x="13698" y="1504950"/>
                </a:cubicBezTo>
                <a:cubicBezTo>
                  <a:pt x="-3764" y="1468438"/>
                  <a:pt x="-5352" y="1446213"/>
                  <a:pt x="13698" y="1381125"/>
                </a:cubicBezTo>
                <a:cubicBezTo>
                  <a:pt x="32748" y="1316037"/>
                  <a:pt x="104186" y="1177925"/>
                  <a:pt x="127998" y="1114425"/>
                </a:cubicBezTo>
                <a:cubicBezTo>
                  <a:pt x="151810" y="1050925"/>
                  <a:pt x="153398" y="1050925"/>
                  <a:pt x="156573" y="1000125"/>
                </a:cubicBezTo>
                <a:cubicBezTo>
                  <a:pt x="159748" y="949325"/>
                  <a:pt x="164510" y="876300"/>
                  <a:pt x="147048" y="809625"/>
                </a:cubicBezTo>
                <a:cubicBezTo>
                  <a:pt x="129586" y="742950"/>
                  <a:pt x="74023" y="646112"/>
                  <a:pt x="51798" y="600075"/>
                </a:cubicBezTo>
                <a:cubicBezTo>
                  <a:pt x="29573" y="554038"/>
                  <a:pt x="21635" y="543719"/>
                  <a:pt x="13698" y="53340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223BF10-87A8-4E4E-A532-635B38FFCD7B}"/>
              </a:ext>
            </a:extLst>
          </p:cNvPr>
          <p:cNvSpPr txBox="1"/>
          <p:nvPr/>
        </p:nvSpPr>
        <p:spPr>
          <a:xfrm>
            <a:off x="293649" y="1920853"/>
            <a:ext cx="4333124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学校近年来不断采取各种措施，加强招生宣传，生源质量不断提升。在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年招生工作中，多个省份取得新突破。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FF69A85-9690-4D58-B41B-D221BF89BC9D}"/>
              </a:ext>
            </a:extLst>
          </p:cNvPr>
          <p:cNvGrpSpPr/>
          <p:nvPr/>
        </p:nvGrpSpPr>
        <p:grpSpPr>
          <a:xfrm>
            <a:off x="321824" y="3663700"/>
            <a:ext cx="1107996" cy="892386"/>
            <a:chOff x="265196" y="4179860"/>
            <a:chExt cx="1107996" cy="892386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4812982-4E93-4FC2-849D-B57AC5DD6877}"/>
                </a:ext>
              </a:extLst>
            </p:cNvPr>
            <p:cNvSpPr txBox="1"/>
            <p:nvPr/>
          </p:nvSpPr>
          <p:spPr>
            <a:xfrm>
              <a:off x="265196" y="417986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2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612</a:t>
              </a:r>
              <a:endParaRPr lang="zh-CN" altLang="en-US" sz="3600" dirty="0">
                <a:solidFill>
                  <a:schemeClr val="accent2"/>
                </a:solidFill>
                <a:latin typeface="Arial Black" panose="020B0A04020102020204" pitchFamily="34" charset="0"/>
                <a:cs typeface="Aharoni" panose="020B0604020202020204" pitchFamily="2" charset="-79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61B8BD4-9F94-4605-9F44-45870BBE98D9}"/>
                </a:ext>
              </a:extLst>
            </p:cNvPr>
            <p:cNvSpPr txBox="1"/>
            <p:nvPr/>
          </p:nvSpPr>
          <p:spPr>
            <a:xfrm>
              <a:off x="300973" y="47029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吉林</a:t>
              </a:r>
            </a:p>
          </p:txBody>
        </p:sp>
      </p:grp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0B141B24-3BDC-4830-932C-88EA559AF708}"/>
              </a:ext>
            </a:extLst>
          </p:cNvPr>
          <p:cNvCxnSpPr/>
          <p:nvPr/>
        </p:nvCxnSpPr>
        <p:spPr>
          <a:xfrm>
            <a:off x="348700" y="3390946"/>
            <a:ext cx="445314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F9820FC1-7EF7-41F4-8BDF-024768F8355E}"/>
              </a:ext>
            </a:extLst>
          </p:cNvPr>
          <p:cNvSpPr txBox="1"/>
          <p:nvPr/>
        </p:nvSpPr>
        <p:spPr>
          <a:xfrm>
            <a:off x="323875" y="14248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algn="l"/>
            <a:r>
              <a:rPr lang="zh-CN" altLang="en-US" sz="2400" dirty="0"/>
              <a:t>本科生招生工作优秀省份</a:t>
            </a:r>
            <a:endParaRPr lang="en-US" altLang="zh-CN" sz="2400" dirty="0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B6CAC98-80D9-4807-A6EF-56EC086728BE}"/>
              </a:ext>
            </a:extLst>
          </p:cNvPr>
          <p:cNvGrpSpPr/>
          <p:nvPr/>
        </p:nvGrpSpPr>
        <p:grpSpPr>
          <a:xfrm>
            <a:off x="10765671" y="1892658"/>
            <a:ext cx="238016" cy="238016"/>
            <a:chOff x="-4546600" y="5713371"/>
            <a:chExt cx="598529" cy="598529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AACAB134-F3C4-42A1-8FAC-34099E094DBC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F1188F80-2911-44BB-9E83-91DE3D4828F0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A17FCCF-3B47-4F23-BC69-F4B909AAE347}"/>
              </a:ext>
            </a:extLst>
          </p:cNvPr>
          <p:cNvGrpSpPr/>
          <p:nvPr/>
        </p:nvGrpSpPr>
        <p:grpSpPr>
          <a:xfrm>
            <a:off x="9207525" y="2349763"/>
            <a:ext cx="238016" cy="238016"/>
            <a:chOff x="-4546600" y="5713371"/>
            <a:chExt cx="598529" cy="598529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A361DA23-954E-4A33-A6D1-03D61277A846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44D8C685-40AC-4F53-9936-B71E6A104BFB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9BD59E2-2FF8-41DB-A830-31FD6BBAFEBD}"/>
              </a:ext>
            </a:extLst>
          </p:cNvPr>
          <p:cNvGrpSpPr/>
          <p:nvPr/>
        </p:nvGrpSpPr>
        <p:grpSpPr>
          <a:xfrm>
            <a:off x="9461519" y="3493946"/>
            <a:ext cx="238016" cy="238016"/>
            <a:chOff x="-4546600" y="5713371"/>
            <a:chExt cx="598529" cy="598529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E6939909-B1B0-457D-A68E-A3E9A75C6638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D9BA37C-91C2-4B41-A848-EA4677498F77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790A0996-5564-40D2-BB75-D3D7088247A0}"/>
              </a:ext>
            </a:extLst>
          </p:cNvPr>
          <p:cNvGrpSpPr/>
          <p:nvPr/>
        </p:nvGrpSpPr>
        <p:grpSpPr>
          <a:xfrm>
            <a:off x="8132905" y="3986068"/>
            <a:ext cx="238016" cy="238016"/>
            <a:chOff x="-4546600" y="5713371"/>
            <a:chExt cx="598529" cy="598529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A710AB1-BA6F-4131-9744-5DDC214CC7A3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7C52AC39-FF72-4403-92E0-56F13B4F5331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518A8568-1C9E-4CB4-AF58-0690D349700E}"/>
              </a:ext>
            </a:extLst>
          </p:cNvPr>
          <p:cNvGrpSpPr/>
          <p:nvPr/>
        </p:nvGrpSpPr>
        <p:grpSpPr>
          <a:xfrm>
            <a:off x="8977791" y="5044128"/>
            <a:ext cx="238016" cy="238016"/>
            <a:chOff x="-4546600" y="5713371"/>
            <a:chExt cx="598529" cy="598529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56DCFB5A-EB01-45B6-9602-CD33E152A4C4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E0A5A52-76CA-4AD6-8DD0-1F01F01911BA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82CEBEA8-D20A-405C-846A-E989CE0D30C8}"/>
              </a:ext>
            </a:extLst>
          </p:cNvPr>
          <p:cNvGrpSpPr/>
          <p:nvPr/>
        </p:nvGrpSpPr>
        <p:grpSpPr>
          <a:xfrm>
            <a:off x="10130254" y="4638477"/>
            <a:ext cx="238016" cy="238016"/>
            <a:chOff x="-4546600" y="5713371"/>
            <a:chExt cx="598529" cy="598529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057A43BB-E581-44C1-858E-647594002943}"/>
                </a:ext>
              </a:extLst>
            </p:cNvPr>
            <p:cNvSpPr/>
            <p:nvPr/>
          </p:nvSpPr>
          <p:spPr>
            <a:xfrm>
              <a:off x="-4546600" y="5713371"/>
              <a:ext cx="598529" cy="5985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D415ABDB-1AC8-4BEC-81B0-E8D616AA42C2}"/>
                </a:ext>
              </a:extLst>
            </p:cNvPr>
            <p:cNvSpPr/>
            <p:nvPr/>
          </p:nvSpPr>
          <p:spPr>
            <a:xfrm>
              <a:off x="-4442982" y="5819650"/>
              <a:ext cx="385969" cy="38596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699AA843-C25D-439A-AB57-2B2F48AD553C}"/>
              </a:ext>
            </a:extLst>
          </p:cNvPr>
          <p:cNvGrpSpPr/>
          <p:nvPr/>
        </p:nvGrpSpPr>
        <p:grpSpPr>
          <a:xfrm>
            <a:off x="1889362" y="3663700"/>
            <a:ext cx="1107996" cy="892386"/>
            <a:chOff x="265196" y="4179860"/>
            <a:chExt cx="1107996" cy="892386"/>
          </a:xfrm>
        </p:grpSpPr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4D4BBE6C-61C1-467E-9B64-E33035E7E24E}"/>
                </a:ext>
              </a:extLst>
            </p:cNvPr>
            <p:cNvSpPr txBox="1"/>
            <p:nvPr/>
          </p:nvSpPr>
          <p:spPr>
            <a:xfrm>
              <a:off x="265196" y="417986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2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587</a:t>
              </a:r>
              <a:endParaRPr lang="zh-CN" altLang="en-US" sz="3600" dirty="0">
                <a:solidFill>
                  <a:schemeClr val="accent2"/>
                </a:solidFill>
                <a:latin typeface="Arial Black" panose="020B0A04020102020204" pitchFamily="34" charset="0"/>
                <a:cs typeface="Aharoni" panose="020B0604020202020204" pitchFamily="2" charset="-79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4F2598F6-681F-41E8-B230-F3B3A3DB4FB5}"/>
                </a:ext>
              </a:extLst>
            </p:cNvPr>
            <p:cNvSpPr txBox="1"/>
            <p:nvPr/>
          </p:nvSpPr>
          <p:spPr>
            <a:xfrm>
              <a:off x="300973" y="470291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内蒙古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DB6CD9F-DC4F-450D-B91E-33570BE273E5}"/>
              </a:ext>
            </a:extLst>
          </p:cNvPr>
          <p:cNvGrpSpPr/>
          <p:nvPr/>
        </p:nvGrpSpPr>
        <p:grpSpPr>
          <a:xfrm>
            <a:off x="3456900" y="3663700"/>
            <a:ext cx="1107996" cy="892386"/>
            <a:chOff x="265196" y="4179860"/>
            <a:chExt cx="1107996" cy="892386"/>
          </a:xfrm>
        </p:grpSpPr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9B3B20B-C65B-4EFF-BDC7-639248AA8BF5}"/>
                </a:ext>
              </a:extLst>
            </p:cNvPr>
            <p:cNvSpPr txBox="1"/>
            <p:nvPr/>
          </p:nvSpPr>
          <p:spPr>
            <a:xfrm>
              <a:off x="265196" y="417986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2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632</a:t>
              </a:r>
              <a:endParaRPr lang="zh-CN" altLang="en-US" sz="3600" dirty="0">
                <a:solidFill>
                  <a:schemeClr val="accent2"/>
                </a:solidFill>
                <a:latin typeface="Arial Black" panose="020B0A04020102020204" pitchFamily="34" charset="0"/>
                <a:cs typeface="Aharoni" panose="020B0604020202020204" pitchFamily="2" charset="-79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05107680-593F-4086-9E17-AE73274C6BB4}"/>
                </a:ext>
              </a:extLst>
            </p:cNvPr>
            <p:cNvSpPr txBox="1"/>
            <p:nvPr/>
          </p:nvSpPr>
          <p:spPr>
            <a:xfrm>
              <a:off x="300973" y="47029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河南</a:t>
              </a: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B361B0D-CEE7-4FFF-A90B-A678A90A4614}"/>
              </a:ext>
            </a:extLst>
          </p:cNvPr>
          <p:cNvGrpSpPr/>
          <p:nvPr/>
        </p:nvGrpSpPr>
        <p:grpSpPr>
          <a:xfrm>
            <a:off x="321824" y="4757485"/>
            <a:ext cx="1107996" cy="892386"/>
            <a:chOff x="265196" y="4179860"/>
            <a:chExt cx="1107996" cy="892386"/>
          </a:xfrm>
        </p:grpSpPr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1BEA1C55-DEF1-44CE-99AC-590A3CFEEF62}"/>
                </a:ext>
              </a:extLst>
            </p:cNvPr>
            <p:cNvSpPr txBox="1"/>
            <p:nvPr/>
          </p:nvSpPr>
          <p:spPr>
            <a:xfrm>
              <a:off x="265196" y="417986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2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599</a:t>
              </a:r>
              <a:endParaRPr lang="zh-CN" altLang="en-US" sz="3600" dirty="0">
                <a:solidFill>
                  <a:schemeClr val="accent2"/>
                </a:solidFill>
                <a:latin typeface="Arial Black" panose="020B0A04020102020204" pitchFamily="34" charset="0"/>
                <a:cs typeface="Aharoni" panose="020B0604020202020204" pitchFamily="2" charset="-79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480DC0D4-5087-4903-93C7-994E3F2702C7}"/>
                </a:ext>
              </a:extLst>
            </p:cNvPr>
            <p:cNvSpPr txBox="1"/>
            <p:nvPr/>
          </p:nvSpPr>
          <p:spPr>
            <a:xfrm>
              <a:off x="300973" y="47029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四川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253AFC0-F2DA-4BAF-81AC-90F4DC52A6D4}"/>
              </a:ext>
            </a:extLst>
          </p:cNvPr>
          <p:cNvGrpSpPr/>
          <p:nvPr/>
        </p:nvGrpSpPr>
        <p:grpSpPr>
          <a:xfrm>
            <a:off x="1893163" y="4757485"/>
            <a:ext cx="1107996" cy="892386"/>
            <a:chOff x="265196" y="4179860"/>
            <a:chExt cx="1107996" cy="892386"/>
          </a:xfrm>
        </p:grpSpPr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70453B08-AC75-41C8-BEC8-CF1472F4D3A3}"/>
                </a:ext>
              </a:extLst>
            </p:cNvPr>
            <p:cNvSpPr txBox="1"/>
            <p:nvPr/>
          </p:nvSpPr>
          <p:spPr>
            <a:xfrm>
              <a:off x="265196" y="417986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2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574</a:t>
              </a:r>
              <a:endParaRPr lang="zh-CN" altLang="en-US" sz="3600" dirty="0">
                <a:solidFill>
                  <a:schemeClr val="accent2"/>
                </a:solidFill>
                <a:latin typeface="Arial Black" panose="020B0A04020102020204" pitchFamily="34" charset="0"/>
                <a:cs typeface="Aharoni" panose="020B0604020202020204" pitchFamily="2" charset="-79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1D126F38-3E7C-4695-BD60-4EF430F981A8}"/>
                </a:ext>
              </a:extLst>
            </p:cNvPr>
            <p:cNvSpPr txBox="1"/>
            <p:nvPr/>
          </p:nvSpPr>
          <p:spPr>
            <a:xfrm>
              <a:off x="300973" y="47029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广西</a:t>
              </a: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3DF1FEC-23A3-49B4-A971-37A5C34F7450}"/>
              </a:ext>
            </a:extLst>
          </p:cNvPr>
          <p:cNvGrpSpPr/>
          <p:nvPr/>
        </p:nvGrpSpPr>
        <p:grpSpPr>
          <a:xfrm>
            <a:off x="3456900" y="4757485"/>
            <a:ext cx="1107996" cy="892386"/>
            <a:chOff x="265196" y="4179860"/>
            <a:chExt cx="1107996" cy="892386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D0B3C9F6-FA28-4801-AF0E-C31296141B6D}"/>
                </a:ext>
              </a:extLst>
            </p:cNvPr>
            <p:cNvSpPr txBox="1"/>
            <p:nvPr/>
          </p:nvSpPr>
          <p:spPr>
            <a:xfrm>
              <a:off x="265196" y="417986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2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598</a:t>
              </a:r>
              <a:endParaRPr lang="zh-CN" altLang="en-US" sz="3600" dirty="0">
                <a:solidFill>
                  <a:schemeClr val="accent2"/>
                </a:solidFill>
                <a:latin typeface="Arial Black" panose="020B0A04020102020204" pitchFamily="34" charset="0"/>
                <a:cs typeface="Aharoni" panose="020B0604020202020204" pitchFamily="2" charset="-79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C6FDEC81-38C9-40EF-83CE-8F2203A828FA}"/>
                </a:ext>
              </a:extLst>
            </p:cNvPr>
            <p:cNvSpPr txBox="1"/>
            <p:nvPr/>
          </p:nvSpPr>
          <p:spPr>
            <a:xfrm>
              <a:off x="300973" y="47029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福建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1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9B418-F911-4BCE-80B8-BB63548C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561" y="1254104"/>
            <a:ext cx="2646878" cy="766044"/>
          </a:xfrm>
        </p:spPr>
        <p:txBody>
          <a:bodyPr/>
          <a:lstStyle/>
          <a:p>
            <a:r>
              <a:rPr lang="zh-CN" altLang="en-US" dirty="0"/>
              <a:t>设计规范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58928-2B3F-4880-91DD-BB83F5E63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51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D9014-222A-4FDC-8D14-77AA1587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设计规范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189E86-2F5E-43F6-A45E-243F7ADE2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模板设计原则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EE05DC-4760-448E-8F04-82A824045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8FB604E-E7FB-4241-B5F1-151B46DA7136}"/>
              </a:ext>
            </a:extLst>
          </p:cNvPr>
          <p:cNvGrpSpPr/>
          <p:nvPr/>
        </p:nvGrpSpPr>
        <p:grpSpPr>
          <a:xfrm>
            <a:off x="2314575" y="1766903"/>
            <a:ext cx="3000375" cy="1513349"/>
            <a:chOff x="2828925" y="1578577"/>
            <a:chExt cx="3000375" cy="151334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C9C4B2B-4112-4B77-9D36-61EE9AD82023}"/>
                </a:ext>
              </a:extLst>
            </p:cNvPr>
            <p:cNvSpPr txBox="1"/>
            <p:nvPr/>
          </p:nvSpPr>
          <p:spPr>
            <a:xfrm>
              <a:off x="2828925" y="1578577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accent2">
                      <a:lumMod val="75000"/>
                    </a:schemeClr>
                  </a:solidFill>
                </a:rPr>
                <a:t>实用至上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C6BD51B-7A0A-4C1C-B6BF-F5FE7CFAB4B8}"/>
                </a:ext>
              </a:extLst>
            </p:cNvPr>
            <p:cNvSpPr txBox="1"/>
            <p:nvPr/>
          </p:nvSpPr>
          <p:spPr>
            <a:xfrm>
              <a:off x="2828925" y="1955076"/>
              <a:ext cx="3000375" cy="113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本模板所有设计从实用角度出发，使用者易于复制及修改，摒弃华而不实风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998329-EC1E-4922-A097-5384CDE8BD7D}"/>
              </a:ext>
            </a:extLst>
          </p:cNvPr>
          <p:cNvGrpSpPr/>
          <p:nvPr/>
        </p:nvGrpSpPr>
        <p:grpSpPr>
          <a:xfrm>
            <a:off x="8228413" y="1766903"/>
            <a:ext cx="3000374" cy="1515052"/>
            <a:chOff x="7614794" y="1576874"/>
            <a:chExt cx="3000374" cy="151505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9178CD3-8962-4F0E-AAAB-2FFD2C6B3844}"/>
                </a:ext>
              </a:extLst>
            </p:cNvPr>
            <p:cNvSpPr txBox="1"/>
            <p:nvPr/>
          </p:nvSpPr>
          <p:spPr>
            <a:xfrm>
              <a:off x="7614794" y="1576874"/>
              <a:ext cx="1877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 b="1">
                  <a:solidFill>
                    <a:schemeClr val="accent2">
                      <a:lumMod val="75000"/>
                    </a:schemeClr>
                  </a:solidFill>
                </a:defRPr>
              </a:lvl1pPr>
            </a:lstStyle>
            <a:p>
              <a:r>
                <a:rPr lang="zh-CN" altLang="en-US" dirty="0"/>
                <a:t>符合高校需求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61F0BC-0C6F-47C0-8E82-1C903E304477}"/>
                </a:ext>
              </a:extLst>
            </p:cNvPr>
            <p:cNvSpPr txBox="1"/>
            <p:nvPr/>
          </p:nvSpPr>
          <p:spPr>
            <a:xfrm>
              <a:off x="7614794" y="1955076"/>
              <a:ext cx="3000374" cy="113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考虑高校审美倾向，面向汇报、答辩等场景设计模板，具有整洁、低调等特点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F3285FA-E02E-47B6-93AD-8019E711E676}"/>
              </a:ext>
            </a:extLst>
          </p:cNvPr>
          <p:cNvGrpSpPr/>
          <p:nvPr/>
        </p:nvGrpSpPr>
        <p:grpSpPr>
          <a:xfrm>
            <a:off x="2314575" y="3885047"/>
            <a:ext cx="3000375" cy="1517505"/>
            <a:chOff x="2828925" y="3922021"/>
            <a:chExt cx="3000375" cy="151750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B46A868-1F95-42D0-BCF6-C97D0B501A52}"/>
                </a:ext>
              </a:extLst>
            </p:cNvPr>
            <p:cNvSpPr txBox="1"/>
            <p:nvPr/>
          </p:nvSpPr>
          <p:spPr>
            <a:xfrm>
              <a:off x="2828925" y="392202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 b="1">
                  <a:solidFill>
                    <a:schemeClr val="accent2">
                      <a:lumMod val="75000"/>
                    </a:schemeClr>
                  </a:solidFill>
                </a:defRPr>
              </a:lvl1pPr>
            </a:lstStyle>
            <a:p>
              <a:r>
                <a:rPr lang="zh-CN" altLang="en-US" dirty="0"/>
                <a:t>版式丰富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33F379A-FB63-453E-BF21-119B4FBAD899}"/>
                </a:ext>
              </a:extLst>
            </p:cNvPr>
            <p:cNvSpPr txBox="1"/>
            <p:nvPr/>
          </p:nvSpPr>
          <p:spPr>
            <a:xfrm>
              <a:off x="2828925" y="4302676"/>
              <a:ext cx="3000375" cy="113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从实用角度对最常用的段落、文字、图片、图表设计多种版式，真正实现模板功能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727A19B-D9B7-473A-9755-AE84C471A640}"/>
              </a:ext>
            </a:extLst>
          </p:cNvPr>
          <p:cNvGrpSpPr/>
          <p:nvPr/>
        </p:nvGrpSpPr>
        <p:grpSpPr>
          <a:xfrm>
            <a:off x="8228413" y="3891067"/>
            <a:ext cx="3000374" cy="1517506"/>
            <a:chOff x="7614794" y="3922020"/>
            <a:chExt cx="3000374" cy="151750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9C8BD50-5FAB-41B5-B3C4-F238C1128F98}"/>
                </a:ext>
              </a:extLst>
            </p:cNvPr>
            <p:cNvSpPr txBox="1"/>
            <p:nvPr/>
          </p:nvSpPr>
          <p:spPr>
            <a:xfrm>
              <a:off x="7614794" y="3922020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200" b="1">
                  <a:solidFill>
                    <a:schemeClr val="accent2">
                      <a:lumMod val="75000"/>
                    </a:schemeClr>
                  </a:solidFill>
                </a:defRPr>
              </a:lvl1pPr>
            </a:lstStyle>
            <a:p>
              <a:r>
                <a:rPr lang="zh-CN" altLang="en-US" dirty="0"/>
                <a:t>标准规范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27C3FC-3D6F-4372-B4D8-32B7A49B2486}"/>
                </a:ext>
              </a:extLst>
            </p:cNvPr>
            <p:cNvSpPr txBox="1"/>
            <p:nvPr/>
          </p:nvSpPr>
          <p:spPr>
            <a:xfrm>
              <a:off x="7614794" y="4302676"/>
              <a:ext cx="3000374" cy="113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/>
                <a:t>严格使用字体、颜色等，使风格保持一致，且易于修改和扩展，方便用户使用</a:t>
              </a:r>
            </a:p>
          </p:txBody>
        </p:sp>
      </p:grpSp>
      <p:grpSp>
        <p:nvGrpSpPr>
          <p:cNvPr id="49" name="Group 26">
            <a:extLst>
              <a:ext uri="{FF2B5EF4-FFF2-40B4-BE49-F238E27FC236}">
                <a16:creationId xmlns:a16="http://schemas.microsoft.com/office/drawing/2014/main" id="{7048D019-9AC6-47AD-B8FD-8BFF6E73EDEC}"/>
              </a:ext>
            </a:extLst>
          </p:cNvPr>
          <p:cNvGrpSpPr/>
          <p:nvPr/>
        </p:nvGrpSpPr>
        <p:grpSpPr>
          <a:xfrm>
            <a:off x="769941" y="1826822"/>
            <a:ext cx="1453429" cy="1453429"/>
            <a:chOff x="1216323" y="2862278"/>
            <a:chExt cx="1453429" cy="1453429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9507E8B-9C8B-4436-80C6-BD559F5D5E59}"/>
                </a:ext>
              </a:extLst>
            </p:cNvPr>
            <p:cNvSpPr/>
            <p:nvPr/>
          </p:nvSpPr>
          <p:spPr>
            <a:xfrm>
              <a:off x="1216323" y="2862278"/>
              <a:ext cx="1453429" cy="1453429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" name="wood-hammer_14302">
              <a:extLst>
                <a:ext uri="{FF2B5EF4-FFF2-40B4-BE49-F238E27FC236}">
                  <a16:creationId xmlns:a16="http://schemas.microsoft.com/office/drawing/2014/main" id="{F70FCEEA-58DB-44F5-8D12-A397AF1701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41520" y="3316035"/>
              <a:ext cx="403034" cy="545912"/>
            </a:xfrm>
            <a:custGeom>
              <a:avLst/>
              <a:gdLst>
                <a:gd name="connsiteX0" fmla="*/ 0 w 448231"/>
                <a:gd name="connsiteY0" fmla="*/ 286200 h 607131"/>
                <a:gd name="connsiteX1" fmla="*/ 448231 w 448231"/>
                <a:gd name="connsiteY1" fmla="*/ 286200 h 607131"/>
                <a:gd name="connsiteX2" fmla="*/ 448231 w 448231"/>
                <a:gd name="connsiteY2" fmla="*/ 383377 h 607131"/>
                <a:gd name="connsiteX3" fmla="*/ 224163 w 448231"/>
                <a:gd name="connsiteY3" fmla="*/ 607131 h 607131"/>
                <a:gd name="connsiteX4" fmla="*/ 0 w 448231"/>
                <a:gd name="connsiteY4" fmla="*/ 383377 h 607131"/>
                <a:gd name="connsiteX5" fmla="*/ 224128 w 448231"/>
                <a:gd name="connsiteY5" fmla="*/ 19392 h 607131"/>
                <a:gd name="connsiteX6" fmla="*/ 254529 w 448231"/>
                <a:gd name="connsiteY6" fmla="*/ 49830 h 607131"/>
                <a:gd name="connsiteX7" fmla="*/ 254529 w 448231"/>
                <a:gd name="connsiteY7" fmla="*/ 149445 h 607131"/>
                <a:gd name="connsiteX8" fmla="*/ 224128 w 448231"/>
                <a:gd name="connsiteY8" fmla="*/ 179787 h 607131"/>
                <a:gd name="connsiteX9" fmla="*/ 193631 w 448231"/>
                <a:gd name="connsiteY9" fmla="*/ 149445 h 607131"/>
                <a:gd name="connsiteX10" fmla="*/ 193631 w 448231"/>
                <a:gd name="connsiteY10" fmla="*/ 49830 h 607131"/>
                <a:gd name="connsiteX11" fmla="*/ 224128 w 448231"/>
                <a:gd name="connsiteY11" fmla="*/ 19392 h 607131"/>
                <a:gd name="connsiteX12" fmla="*/ 243731 w 448231"/>
                <a:gd name="connsiteY12" fmla="*/ 11 h 607131"/>
                <a:gd name="connsiteX13" fmla="*/ 448231 w 448231"/>
                <a:gd name="connsiteY13" fmla="*/ 222956 h 607131"/>
                <a:gd name="connsiteX14" fmla="*/ 448231 w 448231"/>
                <a:gd name="connsiteY14" fmla="*/ 245766 h 607131"/>
                <a:gd name="connsiteX15" fmla="*/ 244400 w 448231"/>
                <a:gd name="connsiteY15" fmla="*/ 245766 h 607131"/>
                <a:gd name="connsiteX16" fmla="*/ 244400 w 448231"/>
                <a:gd name="connsiteY16" fmla="*/ 195852 h 607131"/>
                <a:gd name="connsiteX17" fmla="*/ 274898 w 448231"/>
                <a:gd name="connsiteY17" fmla="*/ 149468 h 607131"/>
                <a:gd name="connsiteX18" fmla="*/ 274898 w 448231"/>
                <a:gd name="connsiteY18" fmla="*/ 49830 h 607131"/>
                <a:gd name="connsiteX19" fmla="*/ 243157 w 448231"/>
                <a:gd name="connsiteY19" fmla="*/ 2875 h 607131"/>
                <a:gd name="connsiteX20" fmla="*/ 242392 w 448231"/>
                <a:gd name="connsiteY20" fmla="*/ 1729 h 607131"/>
                <a:gd name="connsiteX21" fmla="*/ 242392 w 448231"/>
                <a:gd name="connsiteY21" fmla="*/ 1252 h 607131"/>
                <a:gd name="connsiteX22" fmla="*/ 243731 w 448231"/>
                <a:gd name="connsiteY22" fmla="*/ 11 h 607131"/>
                <a:gd name="connsiteX23" fmla="*/ 204526 w 448231"/>
                <a:gd name="connsiteY23" fmla="*/ 11 h 607131"/>
                <a:gd name="connsiteX24" fmla="*/ 205769 w 448231"/>
                <a:gd name="connsiteY24" fmla="*/ 1252 h 607131"/>
                <a:gd name="connsiteX25" fmla="*/ 205769 w 448231"/>
                <a:gd name="connsiteY25" fmla="*/ 1729 h 607131"/>
                <a:gd name="connsiteX26" fmla="*/ 205100 w 448231"/>
                <a:gd name="connsiteY26" fmla="*/ 2875 h 607131"/>
                <a:gd name="connsiteX27" fmla="*/ 173370 w 448231"/>
                <a:gd name="connsiteY27" fmla="*/ 49830 h 607131"/>
                <a:gd name="connsiteX28" fmla="*/ 173370 w 448231"/>
                <a:gd name="connsiteY28" fmla="*/ 149468 h 607131"/>
                <a:gd name="connsiteX29" fmla="*/ 203762 w 448231"/>
                <a:gd name="connsiteY29" fmla="*/ 195852 h 607131"/>
                <a:gd name="connsiteX30" fmla="*/ 203762 w 448231"/>
                <a:gd name="connsiteY30" fmla="*/ 245766 h 607131"/>
                <a:gd name="connsiteX31" fmla="*/ 0 w 448231"/>
                <a:gd name="connsiteY31" fmla="*/ 245766 h 607131"/>
                <a:gd name="connsiteX32" fmla="*/ 0 w 448231"/>
                <a:gd name="connsiteY32" fmla="*/ 222956 h 607131"/>
                <a:gd name="connsiteX33" fmla="*/ 204526 w 448231"/>
                <a:gd name="connsiteY33" fmla="*/ 11 h 60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48231" h="607131">
                  <a:moveTo>
                    <a:pt x="0" y="286200"/>
                  </a:moveTo>
                  <a:lnTo>
                    <a:pt x="448231" y="286200"/>
                  </a:lnTo>
                  <a:lnTo>
                    <a:pt x="448231" y="383377"/>
                  </a:lnTo>
                  <a:cubicBezTo>
                    <a:pt x="448231" y="506995"/>
                    <a:pt x="347955" y="607131"/>
                    <a:pt x="224163" y="607131"/>
                  </a:cubicBezTo>
                  <a:cubicBezTo>
                    <a:pt x="100371" y="607131"/>
                    <a:pt x="0" y="506995"/>
                    <a:pt x="0" y="383377"/>
                  </a:cubicBezTo>
                  <a:close/>
                  <a:moveTo>
                    <a:pt x="224128" y="19392"/>
                  </a:moveTo>
                  <a:cubicBezTo>
                    <a:pt x="240953" y="19392"/>
                    <a:pt x="254529" y="33037"/>
                    <a:pt x="254529" y="49830"/>
                  </a:cubicBezTo>
                  <a:lnTo>
                    <a:pt x="254529" y="149445"/>
                  </a:lnTo>
                  <a:cubicBezTo>
                    <a:pt x="254529" y="166238"/>
                    <a:pt x="240953" y="179787"/>
                    <a:pt x="224128" y="179787"/>
                  </a:cubicBezTo>
                  <a:cubicBezTo>
                    <a:pt x="207302" y="179787"/>
                    <a:pt x="193631" y="166238"/>
                    <a:pt x="193631" y="149445"/>
                  </a:cubicBezTo>
                  <a:lnTo>
                    <a:pt x="193631" y="49830"/>
                  </a:lnTo>
                  <a:cubicBezTo>
                    <a:pt x="193631" y="33037"/>
                    <a:pt x="207302" y="19392"/>
                    <a:pt x="224128" y="19392"/>
                  </a:cubicBezTo>
                  <a:close/>
                  <a:moveTo>
                    <a:pt x="243731" y="11"/>
                  </a:moveTo>
                  <a:cubicBezTo>
                    <a:pt x="358362" y="9937"/>
                    <a:pt x="448231" y="105948"/>
                    <a:pt x="448231" y="222956"/>
                  </a:cubicBezTo>
                  <a:lnTo>
                    <a:pt x="448231" y="245766"/>
                  </a:lnTo>
                  <a:lnTo>
                    <a:pt x="244400" y="245766"/>
                  </a:lnTo>
                  <a:lnTo>
                    <a:pt x="244400" y="195852"/>
                  </a:lnTo>
                  <a:cubicBezTo>
                    <a:pt x="262278" y="188026"/>
                    <a:pt x="274898" y="170274"/>
                    <a:pt x="274898" y="149468"/>
                  </a:cubicBezTo>
                  <a:lnTo>
                    <a:pt x="274898" y="49830"/>
                  </a:lnTo>
                  <a:cubicBezTo>
                    <a:pt x="274898" y="28548"/>
                    <a:pt x="261704" y="10414"/>
                    <a:pt x="243157" y="2875"/>
                  </a:cubicBezTo>
                  <a:cubicBezTo>
                    <a:pt x="242679" y="2684"/>
                    <a:pt x="242392" y="2207"/>
                    <a:pt x="242392" y="1729"/>
                  </a:cubicBezTo>
                  <a:lnTo>
                    <a:pt x="242392" y="1252"/>
                  </a:lnTo>
                  <a:cubicBezTo>
                    <a:pt x="242392" y="489"/>
                    <a:pt x="242966" y="-84"/>
                    <a:pt x="243731" y="11"/>
                  </a:cubicBezTo>
                  <a:close/>
                  <a:moveTo>
                    <a:pt x="204526" y="11"/>
                  </a:moveTo>
                  <a:cubicBezTo>
                    <a:pt x="205195" y="-84"/>
                    <a:pt x="205769" y="489"/>
                    <a:pt x="205769" y="1252"/>
                  </a:cubicBezTo>
                  <a:lnTo>
                    <a:pt x="205769" y="1729"/>
                  </a:lnTo>
                  <a:cubicBezTo>
                    <a:pt x="205769" y="2207"/>
                    <a:pt x="205482" y="2684"/>
                    <a:pt x="205100" y="2875"/>
                  </a:cubicBezTo>
                  <a:cubicBezTo>
                    <a:pt x="186463" y="10414"/>
                    <a:pt x="173370" y="28548"/>
                    <a:pt x="173370" y="49830"/>
                  </a:cubicBezTo>
                  <a:lnTo>
                    <a:pt x="173370" y="149468"/>
                  </a:lnTo>
                  <a:cubicBezTo>
                    <a:pt x="173370" y="170274"/>
                    <a:pt x="185890" y="188026"/>
                    <a:pt x="203762" y="195852"/>
                  </a:cubicBezTo>
                  <a:lnTo>
                    <a:pt x="203762" y="245766"/>
                  </a:lnTo>
                  <a:lnTo>
                    <a:pt x="0" y="245766"/>
                  </a:lnTo>
                  <a:lnTo>
                    <a:pt x="0" y="222956"/>
                  </a:lnTo>
                  <a:cubicBezTo>
                    <a:pt x="0" y="105948"/>
                    <a:pt x="89934" y="9937"/>
                    <a:pt x="204526" y="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7" name="Group 27">
            <a:extLst>
              <a:ext uri="{FF2B5EF4-FFF2-40B4-BE49-F238E27FC236}">
                <a16:creationId xmlns:a16="http://schemas.microsoft.com/office/drawing/2014/main" id="{4267FC7F-621D-477B-BDFC-42BEDE4E9121}"/>
              </a:ext>
            </a:extLst>
          </p:cNvPr>
          <p:cNvGrpSpPr/>
          <p:nvPr/>
        </p:nvGrpSpPr>
        <p:grpSpPr>
          <a:xfrm>
            <a:off x="6683817" y="1826822"/>
            <a:ext cx="1453429" cy="1453429"/>
            <a:chOff x="1216323" y="2862278"/>
            <a:chExt cx="1453429" cy="1453429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513DF3E-B07A-4258-A526-E6B058C3988A}"/>
                </a:ext>
              </a:extLst>
            </p:cNvPr>
            <p:cNvSpPr/>
            <p:nvPr/>
          </p:nvSpPr>
          <p:spPr>
            <a:xfrm>
              <a:off x="1216323" y="2862278"/>
              <a:ext cx="1453429" cy="1453429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wood-hammer_14302">
              <a:extLst>
                <a:ext uri="{FF2B5EF4-FFF2-40B4-BE49-F238E27FC236}">
                  <a16:creationId xmlns:a16="http://schemas.microsoft.com/office/drawing/2014/main" id="{8A759000-649E-490E-A43B-E94C4E1FF2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11118" y="3346856"/>
              <a:ext cx="463838" cy="484272"/>
            </a:xfrm>
            <a:custGeom>
              <a:avLst/>
              <a:gdLst>
                <a:gd name="connsiteX0" fmla="*/ 99870 w 489903"/>
                <a:gd name="connsiteY0" fmla="*/ 331023 h 573488"/>
                <a:gd name="connsiteX1" fmla="*/ 390064 w 489903"/>
                <a:gd name="connsiteY1" fmla="*/ 331023 h 573488"/>
                <a:gd name="connsiteX2" fmla="*/ 415037 w 489903"/>
                <a:gd name="connsiteY2" fmla="*/ 355958 h 573488"/>
                <a:gd name="connsiteX3" fmla="*/ 415037 w 489903"/>
                <a:gd name="connsiteY3" fmla="*/ 524479 h 573488"/>
                <a:gd name="connsiteX4" fmla="*/ 390064 w 489903"/>
                <a:gd name="connsiteY4" fmla="*/ 548554 h 573488"/>
                <a:gd name="connsiteX5" fmla="*/ 433120 w 489903"/>
                <a:gd name="connsiteY5" fmla="*/ 548554 h 573488"/>
                <a:gd name="connsiteX6" fmla="*/ 415037 w 489903"/>
                <a:gd name="connsiteY6" fmla="*/ 573488 h 573488"/>
                <a:gd name="connsiteX7" fmla="*/ 74897 w 489903"/>
                <a:gd name="connsiteY7" fmla="*/ 573488 h 573488"/>
                <a:gd name="connsiteX8" fmla="*/ 55953 w 489903"/>
                <a:gd name="connsiteY8" fmla="*/ 548554 h 573488"/>
                <a:gd name="connsiteX9" fmla="*/ 99870 w 489903"/>
                <a:gd name="connsiteY9" fmla="*/ 548554 h 573488"/>
                <a:gd name="connsiteX10" fmla="*/ 74897 w 489903"/>
                <a:gd name="connsiteY10" fmla="*/ 524479 h 573488"/>
                <a:gd name="connsiteX11" fmla="*/ 74897 w 489903"/>
                <a:gd name="connsiteY11" fmla="*/ 355958 h 573488"/>
                <a:gd name="connsiteX12" fmla="*/ 99870 w 489903"/>
                <a:gd name="connsiteY12" fmla="*/ 331023 h 573488"/>
                <a:gd name="connsiteX13" fmla="*/ 275517 w 489903"/>
                <a:gd name="connsiteY13" fmla="*/ 0 h 573488"/>
                <a:gd name="connsiteX14" fmla="*/ 283266 w 489903"/>
                <a:gd name="connsiteY14" fmla="*/ 0 h 573488"/>
                <a:gd name="connsiteX15" fmla="*/ 284988 w 489903"/>
                <a:gd name="connsiteY15" fmla="*/ 1719 h 573488"/>
                <a:gd name="connsiteX16" fmla="*/ 278961 w 489903"/>
                <a:gd name="connsiteY16" fmla="*/ 6877 h 573488"/>
                <a:gd name="connsiteX17" fmla="*/ 278961 w 489903"/>
                <a:gd name="connsiteY17" fmla="*/ 17194 h 573488"/>
                <a:gd name="connsiteX18" fmla="*/ 304790 w 489903"/>
                <a:gd name="connsiteY18" fmla="*/ 39546 h 573488"/>
                <a:gd name="connsiteX19" fmla="*/ 315983 w 489903"/>
                <a:gd name="connsiteY19" fmla="*/ 64477 h 573488"/>
                <a:gd name="connsiteX20" fmla="*/ 315983 w 489903"/>
                <a:gd name="connsiteY20" fmla="*/ 97145 h 573488"/>
                <a:gd name="connsiteX21" fmla="*/ 319427 w 489903"/>
                <a:gd name="connsiteY21" fmla="*/ 105742 h 573488"/>
                <a:gd name="connsiteX22" fmla="*/ 321149 w 489903"/>
                <a:gd name="connsiteY22" fmla="*/ 108322 h 573488"/>
                <a:gd name="connsiteX23" fmla="*/ 318566 w 489903"/>
                <a:gd name="connsiteY23" fmla="*/ 134972 h 573488"/>
                <a:gd name="connsiteX24" fmla="*/ 318566 w 489903"/>
                <a:gd name="connsiteY24" fmla="*/ 135832 h 573488"/>
                <a:gd name="connsiteX25" fmla="*/ 303929 w 489903"/>
                <a:gd name="connsiteY25" fmla="*/ 173658 h 573488"/>
                <a:gd name="connsiteX26" fmla="*/ 303929 w 489903"/>
                <a:gd name="connsiteY26" fmla="*/ 174518 h 573488"/>
                <a:gd name="connsiteX27" fmla="*/ 296180 w 489903"/>
                <a:gd name="connsiteY27" fmla="*/ 215784 h 573488"/>
                <a:gd name="connsiteX28" fmla="*/ 297902 w 489903"/>
                <a:gd name="connsiteY28" fmla="*/ 220082 h 573488"/>
                <a:gd name="connsiteX29" fmla="*/ 304790 w 489903"/>
                <a:gd name="connsiteY29" fmla="*/ 229539 h 573488"/>
                <a:gd name="connsiteX30" fmla="*/ 310817 w 489903"/>
                <a:gd name="connsiteY30" fmla="*/ 246733 h 573488"/>
                <a:gd name="connsiteX31" fmla="*/ 316844 w 489903"/>
                <a:gd name="connsiteY31" fmla="*/ 251891 h 573488"/>
                <a:gd name="connsiteX32" fmla="*/ 430495 w 489903"/>
                <a:gd name="connsiteY32" fmla="*/ 292297 h 573488"/>
                <a:gd name="connsiteX33" fmla="*/ 445993 w 489903"/>
                <a:gd name="connsiteY33" fmla="*/ 304332 h 573488"/>
                <a:gd name="connsiteX34" fmla="*/ 489903 w 489903"/>
                <a:gd name="connsiteY34" fmla="*/ 470254 h 573488"/>
                <a:gd name="connsiteX35" fmla="*/ 435661 w 489903"/>
                <a:gd name="connsiteY35" fmla="*/ 478851 h 573488"/>
                <a:gd name="connsiteX36" fmla="*/ 435661 w 489903"/>
                <a:gd name="connsiteY36" fmla="*/ 355915 h 573488"/>
                <a:gd name="connsiteX37" fmla="*/ 390028 w 489903"/>
                <a:gd name="connsiteY37" fmla="*/ 310350 h 573488"/>
                <a:gd name="connsiteX38" fmla="*/ 253992 w 489903"/>
                <a:gd name="connsiteY38" fmla="*/ 310350 h 573488"/>
                <a:gd name="connsiteX39" fmla="*/ 249687 w 489903"/>
                <a:gd name="connsiteY39" fmla="*/ 280261 h 573488"/>
                <a:gd name="connsiteX40" fmla="*/ 264324 w 489903"/>
                <a:gd name="connsiteY40" fmla="*/ 265646 h 573488"/>
                <a:gd name="connsiteX41" fmla="*/ 258297 w 489903"/>
                <a:gd name="connsiteY41" fmla="*/ 251031 h 573488"/>
                <a:gd name="connsiteX42" fmla="*/ 231606 w 489903"/>
                <a:gd name="connsiteY42" fmla="*/ 251031 h 573488"/>
                <a:gd name="connsiteX43" fmla="*/ 225579 w 489903"/>
                <a:gd name="connsiteY43" fmla="*/ 265646 h 573488"/>
                <a:gd name="connsiteX44" fmla="*/ 240216 w 489903"/>
                <a:gd name="connsiteY44" fmla="*/ 280261 h 573488"/>
                <a:gd name="connsiteX45" fmla="*/ 235911 w 489903"/>
                <a:gd name="connsiteY45" fmla="*/ 310350 h 573488"/>
                <a:gd name="connsiteX46" fmla="*/ 99875 w 489903"/>
                <a:gd name="connsiteY46" fmla="*/ 310350 h 573488"/>
                <a:gd name="connsiteX47" fmla="*/ 54242 w 489903"/>
                <a:gd name="connsiteY47" fmla="*/ 355915 h 573488"/>
                <a:gd name="connsiteX48" fmla="*/ 54242 w 489903"/>
                <a:gd name="connsiteY48" fmla="*/ 478851 h 573488"/>
                <a:gd name="connsiteX49" fmla="*/ 0 w 489903"/>
                <a:gd name="connsiteY49" fmla="*/ 470254 h 573488"/>
                <a:gd name="connsiteX50" fmla="*/ 43910 w 489903"/>
                <a:gd name="connsiteY50" fmla="*/ 305192 h 573488"/>
                <a:gd name="connsiteX51" fmla="*/ 60269 w 489903"/>
                <a:gd name="connsiteY51" fmla="*/ 293156 h 573488"/>
                <a:gd name="connsiteX52" fmla="*/ 172198 w 489903"/>
                <a:gd name="connsiteY52" fmla="*/ 251031 h 573488"/>
                <a:gd name="connsiteX53" fmla="*/ 176503 w 489903"/>
                <a:gd name="connsiteY53" fmla="*/ 246733 h 573488"/>
                <a:gd name="connsiteX54" fmla="*/ 182530 w 489903"/>
                <a:gd name="connsiteY54" fmla="*/ 229539 h 573488"/>
                <a:gd name="connsiteX55" fmla="*/ 190279 w 489903"/>
                <a:gd name="connsiteY55" fmla="*/ 220082 h 573488"/>
                <a:gd name="connsiteX56" fmla="*/ 193723 w 489903"/>
                <a:gd name="connsiteY56" fmla="*/ 215784 h 573488"/>
                <a:gd name="connsiteX57" fmla="*/ 196306 w 489903"/>
                <a:gd name="connsiteY57" fmla="*/ 190852 h 573488"/>
                <a:gd name="connsiteX58" fmla="*/ 194584 w 489903"/>
                <a:gd name="connsiteY58" fmla="*/ 184835 h 573488"/>
                <a:gd name="connsiteX59" fmla="*/ 180808 w 489903"/>
                <a:gd name="connsiteY59" fmla="*/ 156465 h 573488"/>
                <a:gd name="connsiteX60" fmla="*/ 175642 w 489903"/>
                <a:gd name="connsiteY60" fmla="*/ 140990 h 573488"/>
                <a:gd name="connsiteX61" fmla="*/ 170476 w 489903"/>
                <a:gd name="connsiteY61" fmla="*/ 118638 h 573488"/>
                <a:gd name="connsiteX62" fmla="*/ 169615 w 489903"/>
                <a:gd name="connsiteY62" fmla="*/ 110901 h 573488"/>
                <a:gd name="connsiteX63" fmla="*/ 173920 w 489903"/>
                <a:gd name="connsiteY63" fmla="*/ 102304 h 573488"/>
                <a:gd name="connsiteX64" fmla="*/ 176503 w 489903"/>
                <a:gd name="connsiteY64" fmla="*/ 97145 h 573488"/>
                <a:gd name="connsiteX65" fmla="*/ 176503 w 489903"/>
                <a:gd name="connsiteY65" fmla="*/ 80811 h 573488"/>
                <a:gd name="connsiteX66" fmla="*/ 176503 w 489903"/>
                <a:gd name="connsiteY66" fmla="*/ 59319 h 573488"/>
                <a:gd name="connsiteX67" fmla="*/ 196306 w 489903"/>
                <a:gd name="connsiteY67" fmla="*/ 27510 h 573488"/>
                <a:gd name="connsiteX68" fmla="*/ 246243 w 489903"/>
                <a:gd name="connsiteY68" fmla="*/ 5158 h 573488"/>
                <a:gd name="connsiteX69" fmla="*/ 275517 w 489903"/>
                <a:gd name="connsiteY69" fmla="*/ 0 h 5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9903" h="573488">
                  <a:moveTo>
                    <a:pt x="99870" y="331023"/>
                  </a:moveTo>
                  <a:lnTo>
                    <a:pt x="390064" y="331023"/>
                  </a:lnTo>
                  <a:cubicBezTo>
                    <a:pt x="403842" y="331023"/>
                    <a:pt x="415037" y="342201"/>
                    <a:pt x="415037" y="355958"/>
                  </a:cubicBezTo>
                  <a:lnTo>
                    <a:pt x="415037" y="524479"/>
                  </a:lnTo>
                  <a:cubicBezTo>
                    <a:pt x="415037" y="538236"/>
                    <a:pt x="403842" y="548554"/>
                    <a:pt x="390064" y="548554"/>
                  </a:cubicBezTo>
                  <a:lnTo>
                    <a:pt x="433120" y="548554"/>
                  </a:lnTo>
                  <a:cubicBezTo>
                    <a:pt x="433120" y="568329"/>
                    <a:pt x="425370" y="573488"/>
                    <a:pt x="415037" y="573488"/>
                  </a:cubicBezTo>
                  <a:lnTo>
                    <a:pt x="74897" y="573488"/>
                  </a:lnTo>
                  <a:cubicBezTo>
                    <a:pt x="64564" y="573488"/>
                    <a:pt x="55953" y="568329"/>
                    <a:pt x="55953" y="548554"/>
                  </a:cubicBezTo>
                  <a:lnTo>
                    <a:pt x="99870" y="548554"/>
                  </a:lnTo>
                  <a:cubicBezTo>
                    <a:pt x="86092" y="548554"/>
                    <a:pt x="74897" y="538236"/>
                    <a:pt x="74897" y="524479"/>
                  </a:cubicBezTo>
                  <a:lnTo>
                    <a:pt x="74897" y="355958"/>
                  </a:lnTo>
                  <a:cubicBezTo>
                    <a:pt x="74897" y="342201"/>
                    <a:pt x="86092" y="331023"/>
                    <a:pt x="99870" y="331023"/>
                  </a:cubicBezTo>
                  <a:close/>
                  <a:moveTo>
                    <a:pt x="275517" y="0"/>
                  </a:moveTo>
                  <a:cubicBezTo>
                    <a:pt x="278100" y="0"/>
                    <a:pt x="280683" y="0"/>
                    <a:pt x="283266" y="0"/>
                  </a:cubicBezTo>
                  <a:cubicBezTo>
                    <a:pt x="284127" y="859"/>
                    <a:pt x="284127" y="1719"/>
                    <a:pt x="284988" y="1719"/>
                  </a:cubicBezTo>
                  <a:cubicBezTo>
                    <a:pt x="282405" y="3439"/>
                    <a:pt x="280683" y="5158"/>
                    <a:pt x="278961" y="6877"/>
                  </a:cubicBezTo>
                  <a:cubicBezTo>
                    <a:pt x="274656" y="10316"/>
                    <a:pt x="274656" y="12895"/>
                    <a:pt x="278961" y="17194"/>
                  </a:cubicBezTo>
                  <a:cubicBezTo>
                    <a:pt x="287570" y="24071"/>
                    <a:pt x="297041" y="31809"/>
                    <a:pt x="304790" y="39546"/>
                  </a:cubicBezTo>
                  <a:cubicBezTo>
                    <a:pt x="312539" y="45564"/>
                    <a:pt x="315983" y="55020"/>
                    <a:pt x="315983" y="64477"/>
                  </a:cubicBezTo>
                  <a:cubicBezTo>
                    <a:pt x="315983" y="81671"/>
                    <a:pt x="315983" y="79952"/>
                    <a:pt x="315983" y="97145"/>
                  </a:cubicBezTo>
                  <a:cubicBezTo>
                    <a:pt x="315983" y="100584"/>
                    <a:pt x="315122" y="104023"/>
                    <a:pt x="319427" y="105742"/>
                  </a:cubicBezTo>
                  <a:cubicBezTo>
                    <a:pt x="320288" y="105742"/>
                    <a:pt x="322010" y="107462"/>
                    <a:pt x="321149" y="108322"/>
                  </a:cubicBezTo>
                  <a:cubicBezTo>
                    <a:pt x="321149" y="117778"/>
                    <a:pt x="319427" y="126375"/>
                    <a:pt x="318566" y="134972"/>
                  </a:cubicBezTo>
                  <a:cubicBezTo>
                    <a:pt x="318566" y="134972"/>
                    <a:pt x="318566" y="135832"/>
                    <a:pt x="318566" y="135832"/>
                  </a:cubicBezTo>
                  <a:cubicBezTo>
                    <a:pt x="310817" y="147008"/>
                    <a:pt x="309956" y="160763"/>
                    <a:pt x="303929" y="173658"/>
                  </a:cubicBezTo>
                  <a:cubicBezTo>
                    <a:pt x="303929" y="173658"/>
                    <a:pt x="303929" y="174518"/>
                    <a:pt x="303929" y="174518"/>
                  </a:cubicBezTo>
                  <a:cubicBezTo>
                    <a:pt x="292736" y="186554"/>
                    <a:pt x="296180" y="202028"/>
                    <a:pt x="296180" y="215784"/>
                  </a:cubicBezTo>
                  <a:cubicBezTo>
                    <a:pt x="296180" y="217503"/>
                    <a:pt x="297041" y="219222"/>
                    <a:pt x="297902" y="220082"/>
                  </a:cubicBezTo>
                  <a:cubicBezTo>
                    <a:pt x="302207" y="221801"/>
                    <a:pt x="303929" y="225240"/>
                    <a:pt x="304790" y="229539"/>
                  </a:cubicBezTo>
                  <a:cubicBezTo>
                    <a:pt x="306512" y="235557"/>
                    <a:pt x="308234" y="241574"/>
                    <a:pt x="310817" y="246733"/>
                  </a:cubicBezTo>
                  <a:cubicBezTo>
                    <a:pt x="311678" y="249312"/>
                    <a:pt x="315122" y="251031"/>
                    <a:pt x="316844" y="251891"/>
                  </a:cubicBezTo>
                  <a:cubicBezTo>
                    <a:pt x="349562" y="263927"/>
                    <a:pt x="399499" y="276822"/>
                    <a:pt x="430495" y="292297"/>
                  </a:cubicBezTo>
                  <a:cubicBezTo>
                    <a:pt x="436522" y="295735"/>
                    <a:pt x="441688" y="299174"/>
                    <a:pt x="445993" y="304332"/>
                  </a:cubicBezTo>
                  <a:lnTo>
                    <a:pt x="489903" y="470254"/>
                  </a:lnTo>
                  <a:cubicBezTo>
                    <a:pt x="479571" y="470254"/>
                    <a:pt x="447715" y="473693"/>
                    <a:pt x="435661" y="478851"/>
                  </a:cubicBezTo>
                  <a:lnTo>
                    <a:pt x="435661" y="355915"/>
                  </a:lnTo>
                  <a:cubicBezTo>
                    <a:pt x="435661" y="330983"/>
                    <a:pt x="414997" y="310350"/>
                    <a:pt x="390028" y="310350"/>
                  </a:cubicBezTo>
                  <a:lnTo>
                    <a:pt x="253992" y="310350"/>
                  </a:lnTo>
                  <a:lnTo>
                    <a:pt x="249687" y="280261"/>
                  </a:lnTo>
                  <a:lnTo>
                    <a:pt x="264324" y="265646"/>
                  </a:lnTo>
                  <a:lnTo>
                    <a:pt x="258297" y="251031"/>
                  </a:lnTo>
                  <a:lnTo>
                    <a:pt x="231606" y="251031"/>
                  </a:lnTo>
                  <a:lnTo>
                    <a:pt x="225579" y="265646"/>
                  </a:lnTo>
                  <a:lnTo>
                    <a:pt x="240216" y="280261"/>
                  </a:lnTo>
                  <a:lnTo>
                    <a:pt x="235911" y="310350"/>
                  </a:lnTo>
                  <a:lnTo>
                    <a:pt x="99875" y="310350"/>
                  </a:lnTo>
                  <a:cubicBezTo>
                    <a:pt x="74045" y="310350"/>
                    <a:pt x="54242" y="330983"/>
                    <a:pt x="54242" y="355915"/>
                  </a:cubicBezTo>
                  <a:lnTo>
                    <a:pt x="54242" y="478851"/>
                  </a:lnTo>
                  <a:cubicBezTo>
                    <a:pt x="42188" y="473693"/>
                    <a:pt x="10332" y="470254"/>
                    <a:pt x="0" y="470254"/>
                  </a:cubicBezTo>
                  <a:lnTo>
                    <a:pt x="43910" y="305192"/>
                  </a:lnTo>
                  <a:cubicBezTo>
                    <a:pt x="48215" y="300034"/>
                    <a:pt x="54242" y="296595"/>
                    <a:pt x="60269" y="293156"/>
                  </a:cubicBezTo>
                  <a:cubicBezTo>
                    <a:pt x="70601" y="287998"/>
                    <a:pt x="162727" y="255330"/>
                    <a:pt x="172198" y="251031"/>
                  </a:cubicBezTo>
                  <a:cubicBezTo>
                    <a:pt x="173920" y="250171"/>
                    <a:pt x="175642" y="248452"/>
                    <a:pt x="176503" y="246733"/>
                  </a:cubicBezTo>
                  <a:cubicBezTo>
                    <a:pt x="179086" y="240715"/>
                    <a:pt x="180808" y="235557"/>
                    <a:pt x="182530" y="229539"/>
                  </a:cubicBezTo>
                  <a:cubicBezTo>
                    <a:pt x="184252" y="225240"/>
                    <a:pt x="185113" y="220942"/>
                    <a:pt x="190279" y="220082"/>
                  </a:cubicBezTo>
                  <a:cubicBezTo>
                    <a:pt x="192001" y="220082"/>
                    <a:pt x="193723" y="217503"/>
                    <a:pt x="193723" y="215784"/>
                  </a:cubicBezTo>
                  <a:cubicBezTo>
                    <a:pt x="194584" y="207187"/>
                    <a:pt x="195445" y="198590"/>
                    <a:pt x="196306" y="190852"/>
                  </a:cubicBezTo>
                  <a:cubicBezTo>
                    <a:pt x="196306" y="189133"/>
                    <a:pt x="195445" y="186554"/>
                    <a:pt x="194584" y="184835"/>
                  </a:cubicBezTo>
                  <a:cubicBezTo>
                    <a:pt x="186835" y="177097"/>
                    <a:pt x="182530" y="167641"/>
                    <a:pt x="180808" y="156465"/>
                  </a:cubicBezTo>
                  <a:cubicBezTo>
                    <a:pt x="179947" y="151306"/>
                    <a:pt x="177364" y="146148"/>
                    <a:pt x="175642" y="140990"/>
                  </a:cubicBezTo>
                  <a:cubicBezTo>
                    <a:pt x="173920" y="133253"/>
                    <a:pt x="172198" y="126375"/>
                    <a:pt x="170476" y="118638"/>
                  </a:cubicBezTo>
                  <a:cubicBezTo>
                    <a:pt x="169615" y="116059"/>
                    <a:pt x="169615" y="113480"/>
                    <a:pt x="169615" y="110901"/>
                  </a:cubicBezTo>
                  <a:cubicBezTo>
                    <a:pt x="168754" y="106602"/>
                    <a:pt x="168754" y="104023"/>
                    <a:pt x="173920" y="102304"/>
                  </a:cubicBezTo>
                  <a:cubicBezTo>
                    <a:pt x="174781" y="101444"/>
                    <a:pt x="176503" y="98865"/>
                    <a:pt x="176503" y="97145"/>
                  </a:cubicBezTo>
                  <a:cubicBezTo>
                    <a:pt x="176503" y="85110"/>
                    <a:pt x="176503" y="91987"/>
                    <a:pt x="176503" y="80811"/>
                  </a:cubicBezTo>
                  <a:cubicBezTo>
                    <a:pt x="176503" y="73074"/>
                    <a:pt x="176503" y="66196"/>
                    <a:pt x="176503" y="59319"/>
                  </a:cubicBezTo>
                  <a:cubicBezTo>
                    <a:pt x="178225" y="45564"/>
                    <a:pt x="185974" y="36107"/>
                    <a:pt x="196306" y="27510"/>
                  </a:cubicBezTo>
                  <a:cubicBezTo>
                    <a:pt x="210942" y="15474"/>
                    <a:pt x="228162" y="9456"/>
                    <a:pt x="246243" y="5158"/>
                  </a:cubicBezTo>
                  <a:cubicBezTo>
                    <a:pt x="255714" y="3439"/>
                    <a:pt x="266046" y="1719"/>
                    <a:pt x="27551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" name="Group 30">
            <a:extLst>
              <a:ext uri="{FF2B5EF4-FFF2-40B4-BE49-F238E27FC236}">
                <a16:creationId xmlns:a16="http://schemas.microsoft.com/office/drawing/2014/main" id="{0A0D010B-4B2C-4776-B3DC-4365641F1A6D}"/>
              </a:ext>
            </a:extLst>
          </p:cNvPr>
          <p:cNvGrpSpPr/>
          <p:nvPr/>
        </p:nvGrpSpPr>
        <p:grpSpPr>
          <a:xfrm>
            <a:off x="769941" y="3949123"/>
            <a:ext cx="1453429" cy="1453429"/>
            <a:chOff x="1216323" y="2862278"/>
            <a:chExt cx="1453429" cy="1453429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CF09BE1-40A1-4392-AEBC-41D6D77C38AA}"/>
                </a:ext>
              </a:extLst>
            </p:cNvPr>
            <p:cNvSpPr/>
            <p:nvPr/>
          </p:nvSpPr>
          <p:spPr>
            <a:xfrm>
              <a:off x="1216323" y="2862278"/>
              <a:ext cx="1453429" cy="1453429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wood-hammer_14302">
              <a:extLst>
                <a:ext uri="{FF2B5EF4-FFF2-40B4-BE49-F238E27FC236}">
                  <a16:creationId xmlns:a16="http://schemas.microsoft.com/office/drawing/2014/main" id="{9BA3C7E1-A4DB-458C-B70C-DFC3716254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41520" y="3336899"/>
              <a:ext cx="403034" cy="504186"/>
            </a:xfrm>
            <a:custGeom>
              <a:avLst/>
              <a:gdLst>
                <a:gd name="T0" fmla="*/ 2048 w 2148"/>
                <a:gd name="T1" fmla="*/ 0 h 2692"/>
                <a:gd name="T2" fmla="*/ 479 w 2148"/>
                <a:gd name="T3" fmla="*/ 0 h 2692"/>
                <a:gd name="T4" fmla="*/ 379 w 2148"/>
                <a:gd name="T5" fmla="*/ 100 h 2692"/>
                <a:gd name="T6" fmla="*/ 379 w 2148"/>
                <a:gd name="T7" fmla="*/ 372 h 2692"/>
                <a:gd name="T8" fmla="*/ 100 w 2148"/>
                <a:gd name="T9" fmla="*/ 372 h 2692"/>
                <a:gd name="T10" fmla="*/ 0 w 2148"/>
                <a:gd name="T11" fmla="*/ 472 h 2692"/>
                <a:gd name="T12" fmla="*/ 0 w 2148"/>
                <a:gd name="T13" fmla="*/ 2592 h 2692"/>
                <a:gd name="T14" fmla="*/ 100 w 2148"/>
                <a:gd name="T15" fmla="*/ 2692 h 2692"/>
                <a:gd name="T16" fmla="*/ 1673 w 2148"/>
                <a:gd name="T17" fmla="*/ 2692 h 2692"/>
                <a:gd name="T18" fmla="*/ 1773 w 2148"/>
                <a:gd name="T19" fmla="*/ 2592 h 2692"/>
                <a:gd name="T20" fmla="*/ 1773 w 2148"/>
                <a:gd name="T21" fmla="*/ 2371 h 2692"/>
                <a:gd name="T22" fmla="*/ 2048 w 2148"/>
                <a:gd name="T23" fmla="*/ 2371 h 2692"/>
                <a:gd name="T24" fmla="*/ 2148 w 2148"/>
                <a:gd name="T25" fmla="*/ 2271 h 2692"/>
                <a:gd name="T26" fmla="*/ 2148 w 2148"/>
                <a:gd name="T27" fmla="*/ 100 h 2692"/>
                <a:gd name="T28" fmla="*/ 2048 w 2148"/>
                <a:gd name="T29" fmla="*/ 0 h 2692"/>
                <a:gd name="T30" fmla="*/ 1388 w 2148"/>
                <a:gd name="T31" fmla="*/ 1997 h 2692"/>
                <a:gd name="T32" fmla="*/ 385 w 2148"/>
                <a:gd name="T33" fmla="*/ 1997 h 2692"/>
                <a:gd name="T34" fmla="*/ 285 w 2148"/>
                <a:gd name="T35" fmla="*/ 1897 h 2692"/>
                <a:gd name="T36" fmla="*/ 385 w 2148"/>
                <a:gd name="T37" fmla="*/ 1797 h 2692"/>
                <a:gd name="T38" fmla="*/ 1388 w 2148"/>
                <a:gd name="T39" fmla="*/ 1797 h 2692"/>
                <a:gd name="T40" fmla="*/ 1488 w 2148"/>
                <a:gd name="T41" fmla="*/ 1897 h 2692"/>
                <a:gd name="T42" fmla="*/ 1388 w 2148"/>
                <a:gd name="T43" fmla="*/ 1997 h 2692"/>
                <a:gd name="T44" fmla="*/ 1388 w 2148"/>
                <a:gd name="T45" fmla="*/ 1348 h 2692"/>
                <a:gd name="T46" fmla="*/ 385 w 2148"/>
                <a:gd name="T47" fmla="*/ 1348 h 2692"/>
                <a:gd name="T48" fmla="*/ 285 w 2148"/>
                <a:gd name="T49" fmla="*/ 1248 h 2692"/>
                <a:gd name="T50" fmla="*/ 385 w 2148"/>
                <a:gd name="T51" fmla="*/ 1148 h 2692"/>
                <a:gd name="T52" fmla="*/ 1388 w 2148"/>
                <a:gd name="T53" fmla="*/ 1148 h 2692"/>
                <a:gd name="T54" fmla="*/ 1488 w 2148"/>
                <a:gd name="T55" fmla="*/ 1248 h 2692"/>
                <a:gd name="T56" fmla="*/ 1388 w 2148"/>
                <a:gd name="T57" fmla="*/ 1348 h 2692"/>
                <a:gd name="T58" fmla="*/ 1388 w 2148"/>
                <a:gd name="T59" fmla="*/ 845 h 2692"/>
                <a:gd name="T60" fmla="*/ 385 w 2148"/>
                <a:gd name="T61" fmla="*/ 845 h 2692"/>
                <a:gd name="T62" fmla="*/ 285 w 2148"/>
                <a:gd name="T63" fmla="*/ 745 h 2692"/>
                <a:gd name="T64" fmla="*/ 385 w 2148"/>
                <a:gd name="T65" fmla="*/ 645 h 2692"/>
                <a:gd name="T66" fmla="*/ 1388 w 2148"/>
                <a:gd name="T67" fmla="*/ 645 h 2692"/>
                <a:gd name="T68" fmla="*/ 1488 w 2148"/>
                <a:gd name="T69" fmla="*/ 745 h 2692"/>
                <a:gd name="T70" fmla="*/ 1388 w 2148"/>
                <a:gd name="T71" fmla="*/ 845 h 2692"/>
                <a:gd name="T72" fmla="*/ 1948 w 2148"/>
                <a:gd name="T73" fmla="*/ 2171 h 2692"/>
                <a:gd name="T74" fmla="*/ 1773 w 2148"/>
                <a:gd name="T75" fmla="*/ 2171 h 2692"/>
                <a:gd name="T76" fmla="*/ 1773 w 2148"/>
                <a:gd name="T77" fmla="*/ 472 h 2692"/>
                <a:gd name="T78" fmla="*/ 1673 w 2148"/>
                <a:gd name="T79" fmla="*/ 372 h 2692"/>
                <a:gd name="T80" fmla="*/ 579 w 2148"/>
                <a:gd name="T81" fmla="*/ 372 h 2692"/>
                <a:gd name="T82" fmla="*/ 579 w 2148"/>
                <a:gd name="T83" fmla="*/ 200 h 2692"/>
                <a:gd name="T84" fmla="*/ 1948 w 2148"/>
                <a:gd name="T85" fmla="*/ 200 h 2692"/>
                <a:gd name="T86" fmla="*/ 1948 w 2148"/>
                <a:gd name="T87" fmla="*/ 2171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8" h="2692">
                  <a:moveTo>
                    <a:pt x="2048" y="0"/>
                  </a:moveTo>
                  <a:lnTo>
                    <a:pt x="479" y="0"/>
                  </a:lnTo>
                  <a:cubicBezTo>
                    <a:pt x="424" y="0"/>
                    <a:pt x="379" y="45"/>
                    <a:pt x="379" y="100"/>
                  </a:cubicBezTo>
                  <a:lnTo>
                    <a:pt x="379" y="372"/>
                  </a:lnTo>
                  <a:lnTo>
                    <a:pt x="100" y="372"/>
                  </a:lnTo>
                  <a:cubicBezTo>
                    <a:pt x="45" y="372"/>
                    <a:pt x="0" y="417"/>
                    <a:pt x="0" y="472"/>
                  </a:cubicBezTo>
                  <a:lnTo>
                    <a:pt x="0" y="2592"/>
                  </a:lnTo>
                  <a:cubicBezTo>
                    <a:pt x="0" y="2647"/>
                    <a:pt x="45" y="2692"/>
                    <a:pt x="100" y="2692"/>
                  </a:cubicBezTo>
                  <a:lnTo>
                    <a:pt x="1673" y="2692"/>
                  </a:lnTo>
                  <a:cubicBezTo>
                    <a:pt x="1729" y="2692"/>
                    <a:pt x="1773" y="2647"/>
                    <a:pt x="1773" y="2592"/>
                  </a:cubicBezTo>
                  <a:lnTo>
                    <a:pt x="1773" y="2371"/>
                  </a:lnTo>
                  <a:lnTo>
                    <a:pt x="2048" y="2371"/>
                  </a:lnTo>
                  <a:cubicBezTo>
                    <a:pt x="2103" y="2371"/>
                    <a:pt x="2148" y="2326"/>
                    <a:pt x="2148" y="2271"/>
                  </a:cubicBezTo>
                  <a:lnTo>
                    <a:pt x="2148" y="100"/>
                  </a:lnTo>
                  <a:cubicBezTo>
                    <a:pt x="2148" y="45"/>
                    <a:pt x="2103" y="0"/>
                    <a:pt x="2048" y="0"/>
                  </a:cubicBezTo>
                  <a:close/>
                  <a:moveTo>
                    <a:pt x="1388" y="1997"/>
                  </a:moveTo>
                  <a:lnTo>
                    <a:pt x="385" y="1997"/>
                  </a:lnTo>
                  <a:cubicBezTo>
                    <a:pt x="330" y="1997"/>
                    <a:pt x="285" y="1952"/>
                    <a:pt x="285" y="1897"/>
                  </a:cubicBezTo>
                  <a:cubicBezTo>
                    <a:pt x="285" y="1841"/>
                    <a:pt x="330" y="1797"/>
                    <a:pt x="385" y="1797"/>
                  </a:cubicBezTo>
                  <a:lnTo>
                    <a:pt x="1388" y="1797"/>
                  </a:lnTo>
                  <a:cubicBezTo>
                    <a:pt x="1444" y="1797"/>
                    <a:pt x="1488" y="1841"/>
                    <a:pt x="1488" y="1897"/>
                  </a:cubicBezTo>
                  <a:cubicBezTo>
                    <a:pt x="1488" y="1952"/>
                    <a:pt x="1444" y="1997"/>
                    <a:pt x="1388" y="1997"/>
                  </a:cubicBezTo>
                  <a:close/>
                  <a:moveTo>
                    <a:pt x="1388" y="1348"/>
                  </a:moveTo>
                  <a:lnTo>
                    <a:pt x="385" y="1348"/>
                  </a:lnTo>
                  <a:cubicBezTo>
                    <a:pt x="330" y="1348"/>
                    <a:pt x="285" y="1303"/>
                    <a:pt x="285" y="1248"/>
                  </a:cubicBezTo>
                  <a:cubicBezTo>
                    <a:pt x="285" y="1193"/>
                    <a:pt x="330" y="1148"/>
                    <a:pt x="385" y="1148"/>
                  </a:cubicBezTo>
                  <a:lnTo>
                    <a:pt x="1388" y="1148"/>
                  </a:lnTo>
                  <a:cubicBezTo>
                    <a:pt x="1444" y="1148"/>
                    <a:pt x="1488" y="1193"/>
                    <a:pt x="1488" y="1248"/>
                  </a:cubicBezTo>
                  <a:cubicBezTo>
                    <a:pt x="1488" y="1303"/>
                    <a:pt x="1444" y="1348"/>
                    <a:pt x="1388" y="1348"/>
                  </a:cubicBezTo>
                  <a:close/>
                  <a:moveTo>
                    <a:pt x="1388" y="845"/>
                  </a:moveTo>
                  <a:lnTo>
                    <a:pt x="385" y="845"/>
                  </a:lnTo>
                  <a:cubicBezTo>
                    <a:pt x="330" y="845"/>
                    <a:pt x="285" y="800"/>
                    <a:pt x="285" y="745"/>
                  </a:cubicBezTo>
                  <a:cubicBezTo>
                    <a:pt x="285" y="690"/>
                    <a:pt x="330" y="645"/>
                    <a:pt x="385" y="645"/>
                  </a:cubicBezTo>
                  <a:lnTo>
                    <a:pt x="1388" y="645"/>
                  </a:lnTo>
                  <a:cubicBezTo>
                    <a:pt x="1444" y="645"/>
                    <a:pt x="1488" y="690"/>
                    <a:pt x="1488" y="745"/>
                  </a:cubicBezTo>
                  <a:cubicBezTo>
                    <a:pt x="1488" y="800"/>
                    <a:pt x="1444" y="845"/>
                    <a:pt x="1388" y="845"/>
                  </a:cubicBezTo>
                  <a:close/>
                  <a:moveTo>
                    <a:pt x="1948" y="2171"/>
                  </a:moveTo>
                  <a:lnTo>
                    <a:pt x="1773" y="2171"/>
                  </a:lnTo>
                  <a:lnTo>
                    <a:pt x="1773" y="472"/>
                  </a:lnTo>
                  <a:cubicBezTo>
                    <a:pt x="1773" y="417"/>
                    <a:pt x="1729" y="372"/>
                    <a:pt x="1673" y="372"/>
                  </a:cubicBezTo>
                  <a:lnTo>
                    <a:pt x="579" y="372"/>
                  </a:lnTo>
                  <a:lnTo>
                    <a:pt x="579" y="200"/>
                  </a:lnTo>
                  <a:lnTo>
                    <a:pt x="1948" y="200"/>
                  </a:lnTo>
                  <a:lnTo>
                    <a:pt x="1948" y="21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" name="Group 33">
            <a:extLst>
              <a:ext uri="{FF2B5EF4-FFF2-40B4-BE49-F238E27FC236}">
                <a16:creationId xmlns:a16="http://schemas.microsoft.com/office/drawing/2014/main" id="{622111AA-27F1-4003-81FF-14B84891898E}"/>
              </a:ext>
            </a:extLst>
          </p:cNvPr>
          <p:cNvGrpSpPr/>
          <p:nvPr/>
        </p:nvGrpSpPr>
        <p:grpSpPr>
          <a:xfrm>
            <a:off x="6683816" y="3949122"/>
            <a:ext cx="1453429" cy="1453429"/>
            <a:chOff x="1216323" y="2862278"/>
            <a:chExt cx="1453429" cy="1453429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F9856C06-E68D-4DF0-9728-090D641B17A3}"/>
                </a:ext>
              </a:extLst>
            </p:cNvPr>
            <p:cNvSpPr/>
            <p:nvPr/>
          </p:nvSpPr>
          <p:spPr>
            <a:xfrm>
              <a:off x="1216323" y="2862278"/>
              <a:ext cx="1453429" cy="1453429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wood-hammer_14302">
              <a:extLst>
                <a:ext uri="{FF2B5EF4-FFF2-40B4-BE49-F238E27FC236}">
                  <a16:creationId xmlns:a16="http://schemas.microsoft.com/office/drawing/2014/main" id="{1E26C720-3D21-47A8-8EC9-154152BD45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7184" y="3377206"/>
              <a:ext cx="431708" cy="423570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  <a:gd name="connsiteX68" fmla="*/ 325000 h 606722"/>
                <a:gd name="connsiteY68" fmla="*/ 325000 h 606722"/>
                <a:gd name="connsiteX69" fmla="*/ 325000 h 606722"/>
                <a:gd name="connsiteY69" fmla="*/ 325000 h 606722"/>
                <a:gd name="connsiteX70" fmla="*/ 325000 h 606722"/>
                <a:gd name="connsiteY70" fmla="*/ 325000 h 606722"/>
                <a:gd name="connsiteX71" fmla="*/ 325000 h 606722"/>
                <a:gd name="connsiteY71" fmla="*/ 325000 h 606722"/>
                <a:gd name="connsiteX72" fmla="*/ 325000 h 606722"/>
                <a:gd name="connsiteY72" fmla="*/ 325000 h 606722"/>
                <a:gd name="connsiteX73" fmla="*/ 325000 h 606722"/>
                <a:gd name="connsiteY73" fmla="*/ 325000 h 606722"/>
                <a:gd name="connsiteX74" fmla="*/ 325000 h 606722"/>
                <a:gd name="connsiteY74" fmla="*/ 325000 h 606722"/>
                <a:gd name="connsiteX75" fmla="*/ 325000 h 606722"/>
                <a:gd name="connsiteY75" fmla="*/ 325000 h 606722"/>
                <a:gd name="connsiteX76" fmla="*/ 325000 h 606722"/>
                <a:gd name="connsiteY76" fmla="*/ 325000 h 606722"/>
                <a:gd name="connsiteX77" fmla="*/ 325000 h 606722"/>
                <a:gd name="connsiteY77" fmla="*/ 325000 h 606722"/>
                <a:gd name="connsiteX78" fmla="*/ 325000 h 606722"/>
                <a:gd name="connsiteY78" fmla="*/ 325000 h 606722"/>
                <a:gd name="connsiteX79" fmla="*/ 325000 h 606722"/>
                <a:gd name="connsiteY79" fmla="*/ 325000 h 606722"/>
                <a:gd name="connsiteX80" fmla="*/ 325000 h 606722"/>
                <a:gd name="connsiteY80" fmla="*/ 325000 h 606722"/>
                <a:gd name="connsiteX81" fmla="*/ 325000 h 606722"/>
                <a:gd name="connsiteY81" fmla="*/ 325000 h 606722"/>
                <a:gd name="connsiteX82" fmla="*/ 325000 h 606722"/>
                <a:gd name="connsiteY82" fmla="*/ 325000 h 606722"/>
                <a:gd name="connsiteX83" fmla="*/ 325000 h 606722"/>
                <a:gd name="connsiteY83" fmla="*/ 325000 h 606722"/>
                <a:gd name="connsiteX84" fmla="*/ 325000 h 606722"/>
                <a:gd name="connsiteY84" fmla="*/ 325000 h 606722"/>
                <a:gd name="connsiteX85" fmla="*/ 325000 h 606722"/>
                <a:gd name="connsiteY85" fmla="*/ 325000 h 606722"/>
                <a:gd name="connsiteX86" fmla="*/ 325000 h 606722"/>
                <a:gd name="connsiteY86" fmla="*/ 325000 h 606722"/>
                <a:gd name="connsiteX87" fmla="*/ 325000 h 606722"/>
                <a:gd name="connsiteY87" fmla="*/ 325000 h 606722"/>
                <a:gd name="connsiteX88" fmla="*/ 325000 h 606722"/>
                <a:gd name="connsiteY88" fmla="*/ 325000 h 606722"/>
                <a:gd name="connsiteX89" fmla="*/ 325000 h 606722"/>
                <a:gd name="connsiteY89" fmla="*/ 325000 h 606722"/>
                <a:gd name="connsiteX90" fmla="*/ 325000 h 606722"/>
                <a:gd name="connsiteY90" fmla="*/ 325000 h 606722"/>
                <a:gd name="connsiteX91" fmla="*/ 325000 h 606722"/>
                <a:gd name="connsiteY91" fmla="*/ 325000 h 606722"/>
                <a:gd name="connsiteX92" fmla="*/ 325000 h 606722"/>
                <a:gd name="connsiteY92" fmla="*/ 325000 h 606722"/>
                <a:gd name="connsiteX93" fmla="*/ 325000 h 606722"/>
                <a:gd name="connsiteY93" fmla="*/ 325000 h 606722"/>
                <a:gd name="connsiteX94" fmla="*/ 325000 h 606722"/>
                <a:gd name="connsiteY94" fmla="*/ 325000 h 606722"/>
                <a:gd name="connsiteX95" fmla="*/ 325000 h 606722"/>
                <a:gd name="connsiteY95" fmla="*/ 325000 h 606722"/>
                <a:gd name="connsiteX96" fmla="*/ 325000 h 606722"/>
                <a:gd name="connsiteY96" fmla="*/ 325000 h 606722"/>
                <a:gd name="connsiteX97" fmla="*/ 325000 h 606722"/>
                <a:gd name="connsiteY97" fmla="*/ 325000 h 606722"/>
                <a:gd name="connsiteX98" fmla="*/ 325000 h 606722"/>
                <a:gd name="connsiteY98" fmla="*/ 325000 h 606722"/>
                <a:gd name="connsiteX99" fmla="*/ 325000 h 606722"/>
                <a:gd name="connsiteY99" fmla="*/ 325000 h 606722"/>
                <a:gd name="connsiteX100" fmla="*/ 325000 h 606722"/>
                <a:gd name="connsiteY100" fmla="*/ 325000 h 606722"/>
                <a:gd name="connsiteX101" fmla="*/ 325000 h 606722"/>
                <a:gd name="connsiteY101" fmla="*/ 325000 h 606722"/>
                <a:gd name="connsiteX102" fmla="*/ 325000 h 606722"/>
                <a:gd name="connsiteY102" fmla="*/ 325000 h 606722"/>
                <a:gd name="connsiteX103" fmla="*/ 325000 h 606722"/>
                <a:gd name="connsiteY103" fmla="*/ 325000 h 606722"/>
                <a:gd name="connsiteX104" fmla="*/ 325000 h 606722"/>
                <a:gd name="connsiteY104" fmla="*/ 325000 h 606722"/>
                <a:gd name="connsiteX105" fmla="*/ 325000 h 606722"/>
                <a:gd name="connsiteY105" fmla="*/ 325000 h 606722"/>
                <a:gd name="connsiteX106" fmla="*/ 325000 h 606722"/>
                <a:gd name="connsiteY106" fmla="*/ 325000 h 606722"/>
                <a:gd name="connsiteX107" fmla="*/ 325000 h 606722"/>
                <a:gd name="connsiteY107" fmla="*/ 325000 h 606722"/>
                <a:gd name="connsiteX108" fmla="*/ 325000 h 606722"/>
                <a:gd name="connsiteY108" fmla="*/ 325000 h 606722"/>
                <a:gd name="connsiteX109" fmla="*/ 325000 h 606722"/>
                <a:gd name="connsiteY109" fmla="*/ 325000 h 606722"/>
                <a:gd name="connsiteX110" fmla="*/ 325000 h 606722"/>
                <a:gd name="connsiteY110" fmla="*/ 325000 h 606722"/>
                <a:gd name="connsiteX111" fmla="*/ 325000 h 606722"/>
                <a:gd name="connsiteY111" fmla="*/ 325000 h 606722"/>
                <a:gd name="connsiteX112" fmla="*/ 325000 h 606722"/>
                <a:gd name="connsiteY112" fmla="*/ 325000 h 606722"/>
                <a:gd name="connsiteX113" fmla="*/ 325000 h 606722"/>
                <a:gd name="connsiteY113" fmla="*/ 325000 h 606722"/>
                <a:gd name="connsiteX114" fmla="*/ 325000 h 606722"/>
                <a:gd name="connsiteY114" fmla="*/ 325000 h 606722"/>
                <a:gd name="connsiteX115" fmla="*/ 325000 h 606722"/>
                <a:gd name="connsiteY115" fmla="*/ 325000 h 606722"/>
                <a:gd name="connsiteX116" fmla="*/ 325000 h 606722"/>
                <a:gd name="connsiteY116" fmla="*/ 325000 h 606722"/>
                <a:gd name="connsiteX117" fmla="*/ 325000 h 606722"/>
                <a:gd name="connsiteY117" fmla="*/ 325000 h 606722"/>
                <a:gd name="connsiteX118" fmla="*/ 325000 h 606722"/>
                <a:gd name="connsiteY118" fmla="*/ 325000 h 606722"/>
                <a:gd name="connsiteX119" fmla="*/ 325000 h 606722"/>
                <a:gd name="connsiteY119" fmla="*/ 325000 h 606722"/>
                <a:gd name="connsiteX120" fmla="*/ 325000 h 606722"/>
                <a:gd name="connsiteY120" fmla="*/ 325000 h 606722"/>
                <a:gd name="connsiteX121" fmla="*/ 325000 h 606722"/>
                <a:gd name="connsiteY121" fmla="*/ 325000 h 606722"/>
                <a:gd name="connsiteX122" fmla="*/ 325000 h 606722"/>
                <a:gd name="connsiteY122" fmla="*/ 325000 h 606722"/>
                <a:gd name="connsiteX123" fmla="*/ 325000 h 606722"/>
                <a:gd name="connsiteY123" fmla="*/ 325000 h 606722"/>
                <a:gd name="connsiteX124" fmla="*/ 325000 h 606722"/>
                <a:gd name="connsiteY124" fmla="*/ 325000 h 606722"/>
                <a:gd name="connsiteX125" fmla="*/ 325000 h 606722"/>
                <a:gd name="connsiteY125" fmla="*/ 325000 h 606722"/>
                <a:gd name="connsiteX126" fmla="*/ 325000 h 606722"/>
                <a:gd name="connsiteY126" fmla="*/ 325000 h 606722"/>
                <a:gd name="connsiteX127" fmla="*/ 325000 h 606722"/>
                <a:gd name="connsiteY127" fmla="*/ 325000 h 606722"/>
                <a:gd name="connsiteX128" fmla="*/ 325000 h 606722"/>
                <a:gd name="connsiteY128" fmla="*/ 325000 h 606722"/>
                <a:gd name="connsiteX129" fmla="*/ 325000 h 606722"/>
                <a:gd name="connsiteY129" fmla="*/ 325000 h 606722"/>
                <a:gd name="connsiteX130" fmla="*/ 325000 h 606722"/>
                <a:gd name="connsiteY130" fmla="*/ 325000 h 606722"/>
                <a:gd name="connsiteX131" fmla="*/ 325000 h 606722"/>
                <a:gd name="connsiteY131" fmla="*/ 325000 h 606722"/>
                <a:gd name="connsiteX132" fmla="*/ 325000 h 606722"/>
                <a:gd name="connsiteY132" fmla="*/ 325000 h 606722"/>
                <a:gd name="connsiteX133" fmla="*/ 325000 h 606722"/>
                <a:gd name="connsiteY133" fmla="*/ 325000 h 606722"/>
                <a:gd name="connsiteX134" fmla="*/ 325000 h 606722"/>
                <a:gd name="connsiteY134" fmla="*/ 325000 h 606722"/>
                <a:gd name="connsiteX135" fmla="*/ 325000 h 606722"/>
                <a:gd name="connsiteY135" fmla="*/ 325000 h 606722"/>
                <a:gd name="connsiteX136" fmla="*/ 325000 h 606722"/>
                <a:gd name="connsiteY136" fmla="*/ 325000 h 606722"/>
                <a:gd name="connsiteX137" fmla="*/ 325000 h 606722"/>
                <a:gd name="connsiteY137" fmla="*/ 325000 h 606722"/>
                <a:gd name="connsiteX138" fmla="*/ 325000 h 606722"/>
                <a:gd name="connsiteY138" fmla="*/ 325000 h 606722"/>
                <a:gd name="connsiteX139" fmla="*/ 325000 h 606722"/>
                <a:gd name="connsiteY139" fmla="*/ 325000 h 606722"/>
                <a:gd name="connsiteX140" fmla="*/ 325000 h 606722"/>
                <a:gd name="connsiteY140" fmla="*/ 325000 h 606722"/>
                <a:gd name="connsiteX141" fmla="*/ 325000 h 606722"/>
                <a:gd name="connsiteY141" fmla="*/ 325000 h 606722"/>
                <a:gd name="connsiteX142" fmla="*/ 325000 h 606722"/>
                <a:gd name="connsiteY142" fmla="*/ 325000 h 606722"/>
                <a:gd name="connsiteX143" fmla="*/ 325000 h 606722"/>
                <a:gd name="connsiteY143" fmla="*/ 325000 h 606722"/>
                <a:gd name="connsiteX144" fmla="*/ 325000 h 606722"/>
                <a:gd name="connsiteY144" fmla="*/ 325000 h 606722"/>
                <a:gd name="connsiteX145" fmla="*/ 325000 h 606722"/>
                <a:gd name="connsiteY145" fmla="*/ 325000 h 606722"/>
                <a:gd name="connsiteX146" fmla="*/ 325000 h 606722"/>
                <a:gd name="connsiteY146" fmla="*/ 325000 h 606722"/>
                <a:gd name="connsiteX147" fmla="*/ 325000 h 606722"/>
                <a:gd name="connsiteY147" fmla="*/ 325000 h 606722"/>
                <a:gd name="connsiteX148" fmla="*/ 325000 h 606722"/>
                <a:gd name="connsiteY148" fmla="*/ 325000 h 606722"/>
                <a:gd name="connsiteX149" fmla="*/ 325000 h 606722"/>
                <a:gd name="connsiteY149" fmla="*/ 325000 h 606722"/>
                <a:gd name="connsiteX150" fmla="*/ 325000 h 606722"/>
                <a:gd name="connsiteY150" fmla="*/ 325000 h 606722"/>
                <a:gd name="connsiteX151" fmla="*/ 325000 h 606722"/>
                <a:gd name="connsiteY151" fmla="*/ 325000 h 606722"/>
                <a:gd name="connsiteX152" fmla="*/ 325000 h 606722"/>
                <a:gd name="connsiteY152" fmla="*/ 325000 h 606722"/>
                <a:gd name="connsiteX153" fmla="*/ 325000 h 606722"/>
                <a:gd name="connsiteY153" fmla="*/ 325000 h 606722"/>
                <a:gd name="connsiteX154" fmla="*/ 325000 h 606722"/>
                <a:gd name="connsiteY154" fmla="*/ 325000 h 606722"/>
                <a:gd name="connsiteX155" fmla="*/ 325000 h 606722"/>
                <a:gd name="connsiteY155" fmla="*/ 325000 h 606722"/>
                <a:gd name="connsiteX156" fmla="*/ 325000 h 606722"/>
                <a:gd name="connsiteY156" fmla="*/ 325000 h 606722"/>
                <a:gd name="connsiteX157" fmla="*/ 325000 h 606722"/>
                <a:gd name="connsiteY157" fmla="*/ 325000 h 606722"/>
                <a:gd name="connsiteX158" fmla="*/ 325000 h 606722"/>
                <a:gd name="connsiteY158" fmla="*/ 325000 h 606722"/>
                <a:gd name="connsiteX159" fmla="*/ 325000 h 606722"/>
                <a:gd name="connsiteY159" fmla="*/ 325000 h 606722"/>
                <a:gd name="connsiteX160" fmla="*/ 325000 h 606722"/>
                <a:gd name="connsiteY160" fmla="*/ 325000 h 606722"/>
                <a:gd name="connsiteX161" fmla="*/ 325000 h 606722"/>
                <a:gd name="connsiteY161" fmla="*/ 325000 h 606722"/>
                <a:gd name="connsiteX162" fmla="*/ 325000 h 606722"/>
                <a:gd name="connsiteY162" fmla="*/ 325000 h 606722"/>
                <a:gd name="connsiteX163" fmla="*/ 325000 h 606722"/>
                <a:gd name="connsiteY163" fmla="*/ 325000 h 606722"/>
                <a:gd name="connsiteX164" fmla="*/ 325000 h 606722"/>
                <a:gd name="connsiteY164" fmla="*/ 325000 h 606722"/>
                <a:gd name="connsiteX165" fmla="*/ 325000 h 606722"/>
                <a:gd name="connsiteY165" fmla="*/ 325000 h 606722"/>
                <a:gd name="connsiteX166" fmla="*/ 325000 h 606722"/>
                <a:gd name="connsiteY166" fmla="*/ 325000 h 606722"/>
                <a:gd name="connsiteX167" fmla="*/ 325000 h 606722"/>
                <a:gd name="connsiteY167" fmla="*/ 325000 h 606722"/>
                <a:gd name="connsiteX168" fmla="*/ 325000 h 606722"/>
                <a:gd name="connsiteY168" fmla="*/ 325000 h 606722"/>
                <a:gd name="connsiteX169" fmla="*/ 325000 h 606722"/>
                <a:gd name="connsiteY169" fmla="*/ 325000 h 606722"/>
                <a:gd name="connsiteX170" fmla="*/ 325000 h 606722"/>
                <a:gd name="connsiteY170" fmla="*/ 325000 h 606722"/>
                <a:gd name="connsiteX171" fmla="*/ 325000 h 606722"/>
                <a:gd name="connsiteY171" fmla="*/ 325000 h 606722"/>
                <a:gd name="connsiteX172" fmla="*/ 325000 h 606722"/>
                <a:gd name="connsiteY172" fmla="*/ 325000 h 606722"/>
                <a:gd name="connsiteX173" fmla="*/ 325000 h 606722"/>
                <a:gd name="connsiteY173" fmla="*/ 325000 h 606722"/>
                <a:gd name="connsiteX174" fmla="*/ 325000 h 606722"/>
                <a:gd name="connsiteY174" fmla="*/ 325000 h 606722"/>
                <a:gd name="connsiteX175" fmla="*/ 325000 h 606722"/>
                <a:gd name="connsiteY175" fmla="*/ 325000 h 606722"/>
                <a:gd name="connsiteX176" fmla="*/ 325000 h 606722"/>
                <a:gd name="connsiteY176" fmla="*/ 325000 h 606722"/>
                <a:gd name="connsiteX177" fmla="*/ 325000 h 606722"/>
                <a:gd name="connsiteY177" fmla="*/ 325000 h 606722"/>
                <a:gd name="connsiteX178" fmla="*/ 325000 h 606722"/>
                <a:gd name="connsiteY178" fmla="*/ 325000 h 606722"/>
                <a:gd name="connsiteX179" fmla="*/ 325000 h 606722"/>
                <a:gd name="connsiteY179" fmla="*/ 325000 h 606722"/>
                <a:gd name="connsiteX180" fmla="*/ 325000 h 606722"/>
                <a:gd name="connsiteY180" fmla="*/ 325000 h 606722"/>
                <a:gd name="connsiteX181" fmla="*/ 325000 h 606722"/>
                <a:gd name="connsiteY181" fmla="*/ 325000 h 606722"/>
                <a:gd name="connsiteX182" fmla="*/ 325000 h 606722"/>
                <a:gd name="connsiteY182" fmla="*/ 325000 h 606722"/>
                <a:gd name="connsiteX183" fmla="*/ 325000 h 606722"/>
                <a:gd name="connsiteY183" fmla="*/ 325000 h 606722"/>
                <a:gd name="connsiteX184" fmla="*/ 325000 h 606722"/>
                <a:gd name="connsiteY184" fmla="*/ 325000 h 606722"/>
                <a:gd name="connsiteX185" fmla="*/ 325000 h 606722"/>
                <a:gd name="connsiteY185" fmla="*/ 325000 h 606722"/>
                <a:gd name="connsiteX186" fmla="*/ 325000 h 606722"/>
                <a:gd name="connsiteY186" fmla="*/ 325000 h 606722"/>
                <a:gd name="connsiteX187" fmla="*/ 325000 h 606722"/>
                <a:gd name="connsiteY187" fmla="*/ 325000 h 606722"/>
                <a:gd name="connsiteX188" fmla="*/ 325000 h 606722"/>
                <a:gd name="connsiteY188" fmla="*/ 325000 h 606722"/>
                <a:gd name="connsiteX189" fmla="*/ 325000 h 606722"/>
                <a:gd name="connsiteY189" fmla="*/ 325000 h 606722"/>
                <a:gd name="connsiteX190" fmla="*/ 325000 h 606722"/>
                <a:gd name="connsiteY190" fmla="*/ 325000 h 606722"/>
                <a:gd name="connsiteX191" fmla="*/ 325000 h 606722"/>
                <a:gd name="connsiteY191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607614" h="596161">
                  <a:moveTo>
                    <a:pt x="526346" y="495282"/>
                  </a:moveTo>
                  <a:cubicBezTo>
                    <a:pt x="521029" y="495282"/>
                    <a:pt x="516472" y="499833"/>
                    <a:pt x="516472" y="505143"/>
                  </a:cubicBezTo>
                  <a:cubicBezTo>
                    <a:pt x="516472" y="511211"/>
                    <a:pt x="521029" y="515762"/>
                    <a:pt x="526346" y="515762"/>
                  </a:cubicBezTo>
                  <a:cubicBezTo>
                    <a:pt x="532422" y="515762"/>
                    <a:pt x="536979" y="511211"/>
                    <a:pt x="536979" y="505143"/>
                  </a:cubicBezTo>
                  <a:cubicBezTo>
                    <a:pt x="536979" y="499833"/>
                    <a:pt x="532422" y="495282"/>
                    <a:pt x="526346" y="495282"/>
                  </a:cubicBezTo>
                  <a:close/>
                  <a:moveTo>
                    <a:pt x="486091" y="495282"/>
                  </a:moveTo>
                  <a:cubicBezTo>
                    <a:pt x="480775" y="495282"/>
                    <a:pt x="476218" y="499833"/>
                    <a:pt x="476218" y="505143"/>
                  </a:cubicBezTo>
                  <a:cubicBezTo>
                    <a:pt x="476218" y="511211"/>
                    <a:pt x="480775" y="515762"/>
                    <a:pt x="486091" y="515762"/>
                  </a:cubicBezTo>
                  <a:cubicBezTo>
                    <a:pt x="491408" y="515762"/>
                    <a:pt x="495965" y="511211"/>
                    <a:pt x="495965" y="505143"/>
                  </a:cubicBezTo>
                  <a:cubicBezTo>
                    <a:pt x="495965" y="499833"/>
                    <a:pt x="491408" y="495282"/>
                    <a:pt x="486091" y="495282"/>
                  </a:cubicBezTo>
                  <a:close/>
                  <a:moveTo>
                    <a:pt x="445837" y="495282"/>
                  </a:moveTo>
                  <a:cubicBezTo>
                    <a:pt x="439761" y="495282"/>
                    <a:pt x="435204" y="499833"/>
                    <a:pt x="435204" y="505143"/>
                  </a:cubicBezTo>
                  <a:cubicBezTo>
                    <a:pt x="435204" y="511211"/>
                    <a:pt x="439761" y="515762"/>
                    <a:pt x="445837" y="515762"/>
                  </a:cubicBezTo>
                  <a:cubicBezTo>
                    <a:pt x="451154" y="515762"/>
                    <a:pt x="455711" y="511211"/>
                    <a:pt x="455711" y="505143"/>
                  </a:cubicBezTo>
                  <a:cubicBezTo>
                    <a:pt x="455711" y="499833"/>
                    <a:pt x="451154" y="495282"/>
                    <a:pt x="445837" y="495282"/>
                  </a:cubicBezTo>
                  <a:close/>
                  <a:moveTo>
                    <a:pt x="404823" y="495282"/>
                  </a:moveTo>
                  <a:cubicBezTo>
                    <a:pt x="399506" y="495282"/>
                    <a:pt x="394949" y="499833"/>
                    <a:pt x="394949" y="505143"/>
                  </a:cubicBezTo>
                  <a:cubicBezTo>
                    <a:pt x="394949" y="511211"/>
                    <a:pt x="399506" y="515762"/>
                    <a:pt x="404823" y="515762"/>
                  </a:cubicBezTo>
                  <a:cubicBezTo>
                    <a:pt x="410899" y="515762"/>
                    <a:pt x="415456" y="511211"/>
                    <a:pt x="415456" y="505143"/>
                  </a:cubicBezTo>
                  <a:cubicBezTo>
                    <a:pt x="415456" y="499833"/>
                    <a:pt x="410899" y="495282"/>
                    <a:pt x="404823" y="495282"/>
                  </a:cubicBezTo>
                  <a:close/>
                  <a:moveTo>
                    <a:pt x="364569" y="495282"/>
                  </a:moveTo>
                  <a:cubicBezTo>
                    <a:pt x="359252" y="495282"/>
                    <a:pt x="354695" y="499833"/>
                    <a:pt x="354695" y="505143"/>
                  </a:cubicBezTo>
                  <a:cubicBezTo>
                    <a:pt x="354695" y="511211"/>
                    <a:pt x="359252" y="515762"/>
                    <a:pt x="364569" y="515762"/>
                  </a:cubicBezTo>
                  <a:cubicBezTo>
                    <a:pt x="369885" y="515762"/>
                    <a:pt x="374442" y="511211"/>
                    <a:pt x="374442" y="505143"/>
                  </a:cubicBezTo>
                  <a:cubicBezTo>
                    <a:pt x="374442" y="499833"/>
                    <a:pt x="369885" y="495282"/>
                    <a:pt x="364569" y="495282"/>
                  </a:cubicBezTo>
                  <a:close/>
                  <a:moveTo>
                    <a:pt x="506598" y="464943"/>
                  </a:moveTo>
                  <a:cubicBezTo>
                    <a:pt x="500522" y="464943"/>
                    <a:pt x="495965" y="469494"/>
                    <a:pt x="495965" y="474803"/>
                  </a:cubicBezTo>
                  <a:cubicBezTo>
                    <a:pt x="495965" y="480871"/>
                    <a:pt x="500522" y="485422"/>
                    <a:pt x="506598" y="485422"/>
                  </a:cubicBezTo>
                  <a:cubicBezTo>
                    <a:pt x="511915" y="485422"/>
                    <a:pt x="516472" y="480871"/>
                    <a:pt x="516472" y="474803"/>
                  </a:cubicBezTo>
                  <a:cubicBezTo>
                    <a:pt x="516472" y="469494"/>
                    <a:pt x="511915" y="464943"/>
                    <a:pt x="506598" y="464943"/>
                  </a:cubicBezTo>
                  <a:close/>
                  <a:moveTo>
                    <a:pt x="465584" y="464943"/>
                  </a:moveTo>
                  <a:cubicBezTo>
                    <a:pt x="460268" y="464943"/>
                    <a:pt x="455711" y="469494"/>
                    <a:pt x="455711" y="474803"/>
                  </a:cubicBezTo>
                  <a:cubicBezTo>
                    <a:pt x="455711" y="480871"/>
                    <a:pt x="460268" y="485422"/>
                    <a:pt x="465584" y="485422"/>
                  </a:cubicBezTo>
                  <a:cubicBezTo>
                    <a:pt x="471661" y="485422"/>
                    <a:pt x="476218" y="480871"/>
                    <a:pt x="476218" y="474803"/>
                  </a:cubicBezTo>
                  <a:cubicBezTo>
                    <a:pt x="476218" y="469494"/>
                    <a:pt x="471661" y="464943"/>
                    <a:pt x="465584" y="464943"/>
                  </a:cubicBezTo>
                  <a:close/>
                  <a:moveTo>
                    <a:pt x="425330" y="464943"/>
                  </a:moveTo>
                  <a:cubicBezTo>
                    <a:pt x="420013" y="464943"/>
                    <a:pt x="415456" y="469494"/>
                    <a:pt x="415456" y="474803"/>
                  </a:cubicBezTo>
                  <a:cubicBezTo>
                    <a:pt x="415456" y="480871"/>
                    <a:pt x="420013" y="485422"/>
                    <a:pt x="425330" y="485422"/>
                  </a:cubicBezTo>
                  <a:cubicBezTo>
                    <a:pt x="430647" y="485422"/>
                    <a:pt x="435204" y="480871"/>
                    <a:pt x="435204" y="474803"/>
                  </a:cubicBezTo>
                  <a:cubicBezTo>
                    <a:pt x="435204" y="469494"/>
                    <a:pt x="430647" y="464943"/>
                    <a:pt x="425330" y="464943"/>
                  </a:cubicBezTo>
                  <a:close/>
                  <a:moveTo>
                    <a:pt x="385076" y="464943"/>
                  </a:moveTo>
                  <a:cubicBezTo>
                    <a:pt x="378999" y="464943"/>
                    <a:pt x="374442" y="469494"/>
                    <a:pt x="374442" y="474803"/>
                  </a:cubicBezTo>
                  <a:cubicBezTo>
                    <a:pt x="374442" y="480871"/>
                    <a:pt x="378999" y="485422"/>
                    <a:pt x="385076" y="485422"/>
                  </a:cubicBezTo>
                  <a:cubicBezTo>
                    <a:pt x="390392" y="485422"/>
                    <a:pt x="394949" y="480871"/>
                    <a:pt x="394949" y="474803"/>
                  </a:cubicBezTo>
                  <a:cubicBezTo>
                    <a:pt x="394949" y="469494"/>
                    <a:pt x="390392" y="464943"/>
                    <a:pt x="385076" y="464943"/>
                  </a:cubicBezTo>
                  <a:close/>
                  <a:moveTo>
                    <a:pt x="344062" y="464943"/>
                  </a:moveTo>
                  <a:cubicBezTo>
                    <a:pt x="338745" y="464943"/>
                    <a:pt x="334188" y="469494"/>
                    <a:pt x="334188" y="474803"/>
                  </a:cubicBezTo>
                  <a:cubicBezTo>
                    <a:pt x="334188" y="480871"/>
                    <a:pt x="338745" y="485422"/>
                    <a:pt x="344062" y="485422"/>
                  </a:cubicBezTo>
                  <a:cubicBezTo>
                    <a:pt x="350138" y="485422"/>
                    <a:pt x="354695" y="480871"/>
                    <a:pt x="354695" y="474803"/>
                  </a:cubicBezTo>
                  <a:cubicBezTo>
                    <a:pt x="354695" y="469494"/>
                    <a:pt x="350138" y="464943"/>
                    <a:pt x="344062" y="464943"/>
                  </a:cubicBezTo>
                  <a:close/>
                  <a:moveTo>
                    <a:pt x="106333" y="444464"/>
                  </a:moveTo>
                  <a:cubicBezTo>
                    <a:pt x="81269" y="444464"/>
                    <a:pt x="60762" y="464943"/>
                    <a:pt x="60762" y="489973"/>
                  </a:cubicBezTo>
                  <a:cubicBezTo>
                    <a:pt x="60762" y="515003"/>
                    <a:pt x="81269" y="535482"/>
                    <a:pt x="106333" y="535482"/>
                  </a:cubicBezTo>
                  <a:cubicBezTo>
                    <a:pt x="131397" y="535482"/>
                    <a:pt x="151904" y="515003"/>
                    <a:pt x="151904" y="489973"/>
                  </a:cubicBezTo>
                  <a:cubicBezTo>
                    <a:pt x="151904" y="464943"/>
                    <a:pt x="131397" y="444464"/>
                    <a:pt x="106333" y="444464"/>
                  </a:cubicBezTo>
                  <a:close/>
                  <a:moveTo>
                    <a:pt x="8355" y="404264"/>
                  </a:moveTo>
                  <a:lnTo>
                    <a:pt x="599260" y="404264"/>
                  </a:lnTo>
                  <a:cubicBezTo>
                    <a:pt x="604576" y="411849"/>
                    <a:pt x="607614" y="420951"/>
                    <a:pt x="607614" y="430811"/>
                  </a:cubicBezTo>
                  <a:lnTo>
                    <a:pt x="607614" y="549893"/>
                  </a:lnTo>
                  <a:cubicBezTo>
                    <a:pt x="607614" y="575682"/>
                    <a:pt x="586348" y="596161"/>
                    <a:pt x="561284" y="596161"/>
                  </a:cubicBezTo>
                  <a:lnTo>
                    <a:pt x="46331" y="596161"/>
                  </a:lnTo>
                  <a:cubicBezTo>
                    <a:pt x="21267" y="596161"/>
                    <a:pt x="0" y="575682"/>
                    <a:pt x="0" y="549893"/>
                  </a:cubicBezTo>
                  <a:lnTo>
                    <a:pt x="0" y="430811"/>
                  </a:lnTo>
                  <a:cubicBezTo>
                    <a:pt x="0" y="420951"/>
                    <a:pt x="3038" y="411849"/>
                    <a:pt x="8355" y="404264"/>
                  </a:cubicBezTo>
                  <a:close/>
                  <a:moveTo>
                    <a:pt x="526346" y="303390"/>
                  </a:moveTo>
                  <a:cubicBezTo>
                    <a:pt x="521029" y="303390"/>
                    <a:pt x="516472" y="307941"/>
                    <a:pt x="516472" y="313251"/>
                  </a:cubicBezTo>
                  <a:cubicBezTo>
                    <a:pt x="516472" y="318560"/>
                    <a:pt x="521029" y="323111"/>
                    <a:pt x="526346" y="323111"/>
                  </a:cubicBezTo>
                  <a:cubicBezTo>
                    <a:pt x="532422" y="323111"/>
                    <a:pt x="536979" y="318560"/>
                    <a:pt x="536979" y="313251"/>
                  </a:cubicBezTo>
                  <a:cubicBezTo>
                    <a:pt x="536979" y="307941"/>
                    <a:pt x="532422" y="303390"/>
                    <a:pt x="526346" y="303390"/>
                  </a:cubicBezTo>
                  <a:close/>
                  <a:moveTo>
                    <a:pt x="486091" y="303390"/>
                  </a:moveTo>
                  <a:cubicBezTo>
                    <a:pt x="480775" y="303390"/>
                    <a:pt x="476218" y="307941"/>
                    <a:pt x="476218" y="313251"/>
                  </a:cubicBezTo>
                  <a:cubicBezTo>
                    <a:pt x="476218" y="318560"/>
                    <a:pt x="480775" y="323111"/>
                    <a:pt x="486091" y="323111"/>
                  </a:cubicBezTo>
                  <a:cubicBezTo>
                    <a:pt x="491408" y="323111"/>
                    <a:pt x="495965" y="318560"/>
                    <a:pt x="495965" y="313251"/>
                  </a:cubicBezTo>
                  <a:cubicBezTo>
                    <a:pt x="495965" y="307941"/>
                    <a:pt x="491408" y="303390"/>
                    <a:pt x="486091" y="303390"/>
                  </a:cubicBezTo>
                  <a:close/>
                  <a:moveTo>
                    <a:pt x="445837" y="303390"/>
                  </a:moveTo>
                  <a:cubicBezTo>
                    <a:pt x="439761" y="303390"/>
                    <a:pt x="435204" y="307941"/>
                    <a:pt x="435204" y="313251"/>
                  </a:cubicBezTo>
                  <a:cubicBezTo>
                    <a:pt x="435204" y="318560"/>
                    <a:pt x="439761" y="323111"/>
                    <a:pt x="445837" y="323111"/>
                  </a:cubicBezTo>
                  <a:cubicBezTo>
                    <a:pt x="451154" y="323111"/>
                    <a:pt x="455711" y="318560"/>
                    <a:pt x="455711" y="313251"/>
                  </a:cubicBezTo>
                  <a:cubicBezTo>
                    <a:pt x="455711" y="307941"/>
                    <a:pt x="451154" y="303390"/>
                    <a:pt x="445837" y="303390"/>
                  </a:cubicBezTo>
                  <a:close/>
                  <a:moveTo>
                    <a:pt x="404823" y="303390"/>
                  </a:moveTo>
                  <a:cubicBezTo>
                    <a:pt x="399506" y="303390"/>
                    <a:pt x="394949" y="307941"/>
                    <a:pt x="394949" y="313251"/>
                  </a:cubicBezTo>
                  <a:cubicBezTo>
                    <a:pt x="394949" y="318560"/>
                    <a:pt x="399506" y="323111"/>
                    <a:pt x="404823" y="323111"/>
                  </a:cubicBezTo>
                  <a:cubicBezTo>
                    <a:pt x="410899" y="323111"/>
                    <a:pt x="415456" y="318560"/>
                    <a:pt x="415456" y="313251"/>
                  </a:cubicBezTo>
                  <a:cubicBezTo>
                    <a:pt x="415456" y="307941"/>
                    <a:pt x="410899" y="303390"/>
                    <a:pt x="404823" y="303390"/>
                  </a:cubicBezTo>
                  <a:close/>
                  <a:moveTo>
                    <a:pt x="364569" y="303390"/>
                  </a:moveTo>
                  <a:cubicBezTo>
                    <a:pt x="359252" y="303390"/>
                    <a:pt x="354695" y="307941"/>
                    <a:pt x="354695" y="313251"/>
                  </a:cubicBezTo>
                  <a:cubicBezTo>
                    <a:pt x="354695" y="318560"/>
                    <a:pt x="359252" y="323111"/>
                    <a:pt x="364569" y="323111"/>
                  </a:cubicBezTo>
                  <a:cubicBezTo>
                    <a:pt x="369885" y="323111"/>
                    <a:pt x="374442" y="318560"/>
                    <a:pt x="374442" y="313251"/>
                  </a:cubicBezTo>
                  <a:cubicBezTo>
                    <a:pt x="374442" y="307941"/>
                    <a:pt x="369885" y="303390"/>
                    <a:pt x="364569" y="303390"/>
                  </a:cubicBezTo>
                  <a:close/>
                  <a:moveTo>
                    <a:pt x="506598" y="273048"/>
                  </a:moveTo>
                  <a:cubicBezTo>
                    <a:pt x="500522" y="273048"/>
                    <a:pt x="495965" y="277600"/>
                    <a:pt x="495965" y="282909"/>
                  </a:cubicBezTo>
                  <a:cubicBezTo>
                    <a:pt x="495965" y="288219"/>
                    <a:pt x="500522" y="292770"/>
                    <a:pt x="506598" y="292770"/>
                  </a:cubicBezTo>
                  <a:cubicBezTo>
                    <a:pt x="511915" y="292770"/>
                    <a:pt x="516472" y="288219"/>
                    <a:pt x="516472" y="282909"/>
                  </a:cubicBezTo>
                  <a:cubicBezTo>
                    <a:pt x="516472" y="277600"/>
                    <a:pt x="511915" y="273048"/>
                    <a:pt x="506598" y="273048"/>
                  </a:cubicBezTo>
                  <a:close/>
                  <a:moveTo>
                    <a:pt x="465584" y="273048"/>
                  </a:moveTo>
                  <a:cubicBezTo>
                    <a:pt x="460268" y="273048"/>
                    <a:pt x="455711" y="277600"/>
                    <a:pt x="455711" y="282909"/>
                  </a:cubicBezTo>
                  <a:cubicBezTo>
                    <a:pt x="455711" y="288219"/>
                    <a:pt x="460268" y="292770"/>
                    <a:pt x="465584" y="292770"/>
                  </a:cubicBezTo>
                  <a:cubicBezTo>
                    <a:pt x="471661" y="292770"/>
                    <a:pt x="476218" y="288219"/>
                    <a:pt x="476218" y="282909"/>
                  </a:cubicBezTo>
                  <a:cubicBezTo>
                    <a:pt x="476218" y="277600"/>
                    <a:pt x="471661" y="273048"/>
                    <a:pt x="465584" y="273048"/>
                  </a:cubicBezTo>
                  <a:close/>
                  <a:moveTo>
                    <a:pt x="425330" y="273048"/>
                  </a:moveTo>
                  <a:cubicBezTo>
                    <a:pt x="420013" y="273048"/>
                    <a:pt x="415456" y="277600"/>
                    <a:pt x="415456" y="282909"/>
                  </a:cubicBezTo>
                  <a:cubicBezTo>
                    <a:pt x="415456" y="288219"/>
                    <a:pt x="420013" y="292770"/>
                    <a:pt x="425330" y="292770"/>
                  </a:cubicBezTo>
                  <a:cubicBezTo>
                    <a:pt x="430647" y="292770"/>
                    <a:pt x="435204" y="288219"/>
                    <a:pt x="435204" y="282909"/>
                  </a:cubicBezTo>
                  <a:cubicBezTo>
                    <a:pt x="435204" y="277600"/>
                    <a:pt x="430647" y="273048"/>
                    <a:pt x="425330" y="273048"/>
                  </a:cubicBezTo>
                  <a:close/>
                  <a:moveTo>
                    <a:pt x="385076" y="273048"/>
                  </a:moveTo>
                  <a:cubicBezTo>
                    <a:pt x="378999" y="273048"/>
                    <a:pt x="374442" y="277600"/>
                    <a:pt x="374442" y="282909"/>
                  </a:cubicBezTo>
                  <a:cubicBezTo>
                    <a:pt x="374442" y="288219"/>
                    <a:pt x="378999" y="292770"/>
                    <a:pt x="385076" y="292770"/>
                  </a:cubicBezTo>
                  <a:cubicBezTo>
                    <a:pt x="390392" y="292770"/>
                    <a:pt x="394949" y="288219"/>
                    <a:pt x="394949" y="282909"/>
                  </a:cubicBezTo>
                  <a:cubicBezTo>
                    <a:pt x="394949" y="277600"/>
                    <a:pt x="390392" y="273048"/>
                    <a:pt x="385076" y="273048"/>
                  </a:cubicBezTo>
                  <a:close/>
                  <a:moveTo>
                    <a:pt x="344062" y="273048"/>
                  </a:moveTo>
                  <a:cubicBezTo>
                    <a:pt x="338745" y="273048"/>
                    <a:pt x="334188" y="277600"/>
                    <a:pt x="334188" y="282909"/>
                  </a:cubicBezTo>
                  <a:cubicBezTo>
                    <a:pt x="334188" y="288219"/>
                    <a:pt x="338745" y="292770"/>
                    <a:pt x="344062" y="292770"/>
                  </a:cubicBezTo>
                  <a:cubicBezTo>
                    <a:pt x="350138" y="292770"/>
                    <a:pt x="354695" y="288219"/>
                    <a:pt x="354695" y="282909"/>
                  </a:cubicBezTo>
                  <a:cubicBezTo>
                    <a:pt x="354695" y="277600"/>
                    <a:pt x="350138" y="273048"/>
                    <a:pt x="344062" y="273048"/>
                  </a:cubicBezTo>
                  <a:close/>
                  <a:moveTo>
                    <a:pt x="106333" y="252568"/>
                  </a:moveTo>
                  <a:cubicBezTo>
                    <a:pt x="81269" y="252568"/>
                    <a:pt x="60762" y="273048"/>
                    <a:pt x="60762" y="298080"/>
                  </a:cubicBezTo>
                  <a:cubicBezTo>
                    <a:pt x="60762" y="323111"/>
                    <a:pt x="81269" y="343592"/>
                    <a:pt x="106333" y="343592"/>
                  </a:cubicBezTo>
                  <a:cubicBezTo>
                    <a:pt x="131397" y="343592"/>
                    <a:pt x="151904" y="323111"/>
                    <a:pt x="151904" y="298080"/>
                  </a:cubicBezTo>
                  <a:cubicBezTo>
                    <a:pt x="151904" y="273048"/>
                    <a:pt x="131397" y="252568"/>
                    <a:pt x="106333" y="252568"/>
                  </a:cubicBezTo>
                  <a:close/>
                  <a:moveTo>
                    <a:pt x="8355" y="212366"/>
                  </a:moveTo>
                  <a:lnTo>
                    <a:pt x="599260" y="212366"/>
                  </a:lnTo>
                  <a:cubicBezTo>
                    <a:pt x="604576" y="219951"/>
                    <a:pt x="607614" y="228295"/>
                    <a:pt x="607614" y="238156"/>
                  </a:cubicBezTo>
                  <a:lnTo>
                    <a:pt x="607614" y="358004"/>
                  </a:lnTo>
                  <a:cubicBezTo>
                    <a:pt x="607614" y="367865"/>
                    <a:pt x="604576" y="376209"/>
                    <a:pt x="599260" y="383794"/>
                  </a:cubicBezTo>
                  <a:lnTo>
                    <a:pt x="8355" y="383794"/>
                  </a:lnTo>
                  <a:cubicBezTo>
                    <a:pt x="3038" y="376209"/>
                    <a:pt x="0" y="367865"/>
                    <a:pt x="0" y="358004"/>
                  </a:cubicBezTo>
                  <a:lnTo>
                    <a:pt x="0" y="238156"/>
                  </a:lnTo>
                  <a:cubicBezTo>
                    <a:pt x="0" y="228295"/>
                    <a:pt x="3038" y="219951"/>
                    <a:pt x="8355" y="212366"/>
                  </a:cubicBezTo>
                  <a:close/>
                  <a:moveTo>
                    <a:pt x="526346" y="110739"/>
                  </a:moveTo>
                  <a:cubicBezTo>
                    <a:pt x="521029" y="110739"/>
                    <a:pt x="516472" y="115290"/>
                    <a:pt x="516472" y="121358"/>
                  </a:cubicBezTo>
                  <a:cubicBezTo>
                    <a:pt x="516472" y="126667"/>
                    <a:pt x="521029" y="131218"/>
                    <a:pt x="526346" y="131218"/>
                  </a:cubicBezTo>
                  <a:cubicBezTo>
                    <a:pt x="532422" y="131218"/>
                    <a:pt x="536979" y="126667"/>
                    <a:pt x="536979" y="121358"/>
                  </a:cubicBezTo>
                  <a:cubicBezTo>
                    <a:pt x="536979" y="115290"/>
                    <a:pt x="532422" y="110739"/>
                    <a:pt x="526346" y="110739"/>
                  </a:cubicBezTo>
                  <a:close/>
                  <a:moveTo>
                    <a:pt x="486091" y="110739"/>
                  </a:moveTo>
                  <a:cubicBezTo>
                    <a:pt x="480775" y="110739"/>
                    <a:pt x="476218" y="115290"/>
                    <a:pt x="476218" y="121358"/>
                  </a:cubicBezTo>
                  <a:cubicBezTo>
                    <a:pt x="476218" y="126667"/>
                    <a:pt x="480775" y="131218"/>
                    <a:pt x="486091" y="131218"/>
                  </a:cubicBezTo>
                  <a:cubicBezTo>
                    <a:pt x="491408" y="131218"/>
                    <a:pt x="495965" y="126667"/>
                    <a:pt x="495965" y="121358"/>
                  </a:cubicBezTo>
                  <a:cubicBezTo>
                    <a:pt x="495965" y="115290"/>
                    <a:pt x="491408" y="110739"/>
                    <a:pt x="486091" y="110739"/>
                  </a:cubicBezTo>
                  <a:close/>
                  <a:moveTo>
                    <a:pt x="445837" y="110739"/>
                  </a:moveTo>
                  <a:cubicBezTo>
                    <a:pt x="439761" y="110739"/>
                    <a:pt x="435204" y="115290"/>
                    <a:pt x="435204" y="121358"/>
                  </a:cubicBezTo>
                  <a:cubicBezTo>
                    <a:pt x="435204" y="126667"/>
                    <a:pt x="439761" y="131218"/>
                    <a:pt x="445837" y="131218"/>
                  </a:cubicBezTo>
                  <a:cubicBezTo>
                    <a:pt x="451154" y="131218"/>
                    <a:pt x="455711" y="126667"/>
                    <a:pt x="455711" y="121358"/>
                  </a:cubicBezTo>
                  <a:cubicBezTo>
                    <a:pt x="455711" y="115290"/>
                    <a:pt x="451154" y="110739"/>
                    <a:pt x="445837" y="110739"/>
                  </a:cubicBezTo>
                  <a:close/>
                  <a:moveTo>
                    <a:pt x="404823" y="110739"/>
                  </a:moveTo>
                  <a:cubicBezTo>
                    <a:pt x="399506" y="110739"/>
                    <a:pt x="394949" y="115290"/>
                    <a:pt x="394949" y="121358"/>
                  </a:cubicBezTo>
                  <a:cubicBezTo>
                    <a:pt x="394949" y="126667"/>
                    <a:pt x="399506" y="131218"/>
                    <a:pt x="404823" y="131218"/>
                  </a:cubicBezTo>
                  <a:cubicBezTo>
                    <a:pt x="410899" y="131218"/>
                    <a:pt x="415456" y="126667"/>
                    <a:pt x="415456" y="121358"/>
                  </a:cubicBezTo>
                  <a:cubicBezTo>
                    <a:pt x="415456" y="115290"/>
                    <a:pt x="410899" y="110739"/>
                    <a:pt x="404823" y="110739"/>
                  </a:cubicBezTo>
                  <a:close/>
                  <a:moveTo>
                    <a:pt x="364569" y="110739"/>
                  </a:moveTo>
                  <a:cubicBezTo>
                    <a:pt x="359252" y="110739"/>
                    <a:pt x="354695" y="115290"/>
                    <a:pt x="354695" y="121358"/>
                  </a:cubicBezTo>
                  <a:cubicBezTo>
                    <a:pt x="354695" y="126667"/>
                    <a:pt x="359252" y="131218"/>
                    <a:pt x="364569" y="131218"/>
                  </a:cubicBezTo>
                  <a:cubicBezTo>
                    <a:pt x="369885" y="131218"/>
                    <a:pt x="374442" y="126667"/>
                    <a:pt x="374442" y="121358"/>
                  </a:cubicBezTo>
                  <a:cubicBezTo>
                    <a:pt x="374442" y="115290"/>
                    <a:pt x="369885" y="110739"/>
                    <a:pt x="364569" y="110739"/>
                  </a:cubicBezTo>
                  <a:close/>
                  <a:moveTo>
                    <a:pt x="506598" y="80399"/>
                  </a:moveTo>
                  <a:cubicBezTo>
                    <a:pt x="500522" y="80399"/>
                    <a:pt x="495965" y="84950"/>
                    <a:pt x="495965" y="91018"/>
                  </a:cubicBezTo>
                  <a:cubicBezTo>
                    <a:pt x="495965" y="96328"/>
                    <a:pt x="500522" y="100879"/>
                    <a:pt x="506598" y="100879"/>
                  </a:cubicBezTo>
                  <a:cubicBezTo>
                    <a:pt x="511915" y="100879"/>
                    <a:pt x="516472" y="96328"/>
                    <a:pt x="516472" y="91018"/>
                  </a:cubicBezTo>
                  <a:cubicBezTo>
                    <a:pt x="516472" y="84950"/>
                    <a:pt x="511915" y="80399"/>
                    <a:pt x="506598" y="80399"/>
                  </a:cubicBezTo>
                  <a:close/>
                  <a:moveTo>
                    <a:pt x="465584" y="80399"/>
                  </a:moveTo>
                  <a:cubicBezTo>
                    <a:pt x="460268" y="80399"/>
                    <a:pt x="455711" y="84950"/>
                    <a:pt x="455711" y="91018"/>
                  </a:cubicBezTo>
                  <a:cubicBezTo>
                    <a:pt x="455711" y="96328"/>
                    <a:pt x="460268" y="100879"/>
                    <a:pt x="465584" y="100879"/>
                  </a:cubicBezTo>
                  <a:cubicBezTo>
                    <a:pt x="471661" y="100879"/>
                    <a:pt x="476218" y="96328"/>
                    <a:pt x="476218" y="91018"/>
                  </a:cubicBezTo>
                  <a:cubicBezTo>
                    <a:pt x="476218" y="84950"/>
                    <a:pt x="471661" y="80399"/>
                    <a:pt x="465584" y="80399"/>
                  </a:cubicBezTo>
                  <a:close/>
                  <a:moveTo>
                    <a:pt x="425330" y="80399"/>
                  </a:moveTo>
                  <a:cubicBezTo>
                    <a:pt x="420013" y="80399"/>
                    <a:pt x="415456" y="84950"/>
                    <a:pt x="415456" y="91018"/>
                  </a:cubicBezTo>
                  <a:cubicBezTo>
                    <a:pt x="415456" y="96328"/>
                    <a:pt x="420013" y="100879"/>
                    <a:pt x="425330" y="100879"/>
                  </a:cubicBezTo>
                  <a:cubicBezTo>
                    <a:pt x="430647" y="100879"/>
                    <a:pt x="435204" y="96328"/>
                    <a:pt x="435204" y="91018"/>
                  </a:cubicBezTo>
                  <a:cubicBezTo>
                    <a:pt x="435204" y="84950"/>
                    <a:pt x="430647" y="80399"/>
                    <a:pt x="425330" y="80399"/>
                  </a:cubicBezTo>
                  <a:close/>
                  <a:moveTo>
                    <a:pt x="385076" y="80399"/>
                  </a:moveTo>
                  <a:cubicBezTo>
                    <a:pt x="378999" y="80399"/>
                    <a:pt x="374442" y="84950"/>
                    <a:pt x="374442" y="91018"/>
                  </a:cubicBezTo>
                  <a:cubicBezTo>
                    <a:pt x="374442" y="96328"/>
                    <a:pt x="378999" y="100879"/>
                    <a:pt x="385076" y="100879"/>
                  </a:cubicBezTo>
                  <a:cubicBezTo>
                    <a:pt x="390392" y="100879"/>
                    <a:pt x="394949" y="96328"/>
                    <a:pt x="394949" y="91018"/>
                  </a:cubicBezTo>
                  <a:cubicBezTo>
                    <a:pt x="394949" y="84950"/>
                    <a:pt x="390392" y="80399"/>
                    <a:pt x="385076" y="80399"/>
                  </a:cubicBezTo>
                  <a:close/>
                  <a:moveTo>
                    <a:pt x="344062" y="80399"/>
                  </a:moveTo>
                  <a:cubicBezTo>
                    <a:pt x="338745" y="80399"/>
                    <a:pt x="334188" y="84950"/>
                    <a:pt x="334188" y="91018"/>
                  </a:cubicBezTo>
                  <a:cubicBezTo>
                    <a:pt x="334188" y="96328"/>
                    <a:pt x="338745" y="100879"/>
                    <a:pt x="344062" y="100879"/>
                  </a:cubicBezTo>
                  <a:cubicBezTo>
                    <a:pt x="350138" y="100879"/>
                    <a:pt x="354695" y="96328"/>
                    <a:pt x="354695" y="91018"/>
                  </a:cubicBezTo>
                  <a:cubicBezTo>
                    <a:pt x="354695" y="84950"/>
                    <a:pt x="350138" y="80399"/>
                    <a:pt x="344062" y="80399"/>
                  </a:cubicBezTo>
                  <a:close/>
                  <a:moveTo>
                    <a:pt x="106333" y="60679"/>
                  </a:moveTo>
                  <a:cubicBezTo>
                    <a:pt x="81269" y="60679"/>
                    <a:pt x="60762" y="81158"/>
                    <a:pt x="60762" y="106188"/>
                  </a:cubicBezTo>
                  <a:cubicBezTo>
                    <a:pt x="60762" y="131218"/>
                    <a:pt x="81269" y="151697"/>
                    <a:pt x="106333" y="151697"/>
                  </a:cubicBezTo>
                  <a:cubicBezTo>
                    <a:pt x="131397" y="151697"/>
                    <a:pt x="151904" y="131218"/>
                    <a:pt x="151904" y="106188"/>
                  </a:cubicBezTo>
                  <a:cubicBezTo>
                    <a:pt x="151904" y="81158"/>
                    <a:pt x="131397" y="60679"/>
                    <a:pt x="106333" y="60679"/>
                  </a:cubicBezTo>
                  <a:close/>
                  <a:moveTo>
                    <a:pt x="46331" y="0"/>
                  </a:moveTo>
                  <a:lnTo>
                    <a:pt x="561284" y="0"/>
                  </a:lnTo>
                  <a:cubicBezTo>
                    <a:pt x="586348" y="0"/>
                    <a:pt x="607614" y="20479"/>
                    <a:pt x="607614" y="46268"/>
                  </a:cubicBezTo>
                  <a:lnTo>
                    <a:pt x="607614" y="165350"/>
                  </a:lnTo>
                  <a:cubicBezTo>
                    <a:pt x="607614" y="175210"/>
                    <a:pt x="604576" y="184312"/>
                    <a:pt x="599260" y="191897"/>
                  </a:cubicBezTo>
                  <a:lnTo>
                    <a:pt x="8355" y="191897"/>
                  </a:lnTo>
                  <a:cubicBezTo>
                    <a:pt x="3038" y="184312"/>
                    <a:pt x="0" y="175210"/>
                    <a:pt x="0" y="165350"/>
                  </a:cubicBezTo>
                  <a:lnTo>
                    <a:pt x="0" y="46268"/>
                  </a:lnTo>
                  <a:cubicBezTo>
                    <a:pt x="0" y="20479"/>
                    <a:pt x="21267" y="0"/>
                    <a:pt x="4633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D9014-222A-4FDC-8D14-77AA1587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设计规范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189E86-2F5E-43F6-A45E-243F7ADE2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颜色与字体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EE05DC-4760-448E-8F04-82A824045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CF2548-8CE3-4854-8157-75B47A8C8ABC}"/>
              </a:ext>
            </a:extLst>
          </p:cNvPr>
          <p:cNvSpPr txBox="1"/>
          <p:nvPr/>
        </p:nvSpPr>
        <p:spPr>
          <a:xfrm>
            <a:off x="1977972" y="1587839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思源宋体</a:t>
            </a:r>
            <a:r>
              <a:rPr lang="en-US" altLang="zh-CN" sz="2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Heavy</a:t>
            </a:r>
            <a:endParaRPr lang="zh-CN" altLang="en-US" sz="2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C2F4F9-6490-453B-90A4-B89DA5575549}"/>
              </a:ext>
            </a:extLst>
          </p:cNvPr>
          <p:cNvSpPr txBox="1"/>
          <p:nvPr/>
        </p:nvSpPr>
        <p:spPr>
          <a:xfrm>
            <a:off x="4527841" y="1603227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+mn-ea"/>
              </a:rPr>
              <a:t>微软雅黑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410865-D842-4A4E-8010-A04FF069176D}"/>
              </a:ext>
            </a:extLst>
          </p:cNvPr>
          <p:cNvSpPr txBox="1"/>
          <p:nvPr/>
        </p:nvSpPr>
        <p:spPr>
          <a:xfrm>
            <a:off x="9286726" y="1587839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Century Gothic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FF9DF79-035D-4D68-A034-EDEC8496D18D}"/>
              </a:ext>
            </a:extLst>
          </p:cNvPr>
          <p:cNvSpPr/>
          <p:nvPr/>
        </p:nvSpPr>
        <p:spPr>
          <a:xfrm>
            <a:off x="2042481" y="4059642"/>
            <a:ext cx="612000" cy="61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E81D2C-3011-4708-A420-9265F495D5E0}"/>
              </a:ext>
            </a:extLst>
          </p:cNvPr>
          <p:cNvSpPr/>
          <p:nvPr/>
        </p:nvSpPr>
        <p:spPr>
          <a:xfrm>
            <a:off x="4143431" y="4059642"/>
            <a:ext cx="612000" cy="61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4F5B53F-796F-4743-8C1B-78BDD08067ED}"/>
              </a:ext>
            </a:extLst>
          </p:cNvPr>
          <p:cNvSpPr/>
          <p:nvPr/>
        </p:nvSpPr>
        <p:spPr>
          <a:xfrm>
            <a:off x="6244381" y="4059642"/>
            <a:ext cx="612000" cy="612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4BB3D2-845F-495D-9AAE-067921F003CA}"/>
              </a:ext>
            </a:extLst>
          </p:cNvPr>
          <p:cNvSpPr txBox="1"/>
          <p:nvPr/>
        </p:nvSpPr>
        <p:spPr>
          <a:xfrm>
            <a:off x="1931910" y="4720122"/>
            <a:ext cx="837089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R: 115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G:154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B:40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B25308-5B9E-40DA-A140-185A580FBC4E}"/>
              </a:ext>
            </a:extLst>
          </p:cNvPr>
          <p:cNvSpPr txBox="1"/>
          <p:nvPr/>
        </p:nvSpPr>
        <p:spPr>
          <a:xfrm>
            <a:off x="4041384" y="4720122"/>
            <a:ext cx="835485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R: 74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G:124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B:41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C96692-6959-4AA8-8A8E-175A5F52FA5E}"/>
              </a:ext>
            </a:extLst>
          </p:cNvPr>
          <p:cNvSpPr txBox="1"/>
          <p:nvPr/>
        </p:nvSpPr>
        <p:spPr>
          <a:xfrm>
            <a:off x="6195957" y="4720122"/>
            <a:ext cx="708848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R: 49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G:82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B:27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4DB397-F1FE-40A5-9876-24FAC5CA37A0}"/>
              </a:ext>
            </a:extLst>
          </p:cNvPr>
          <p:cNvSpPr txBox="1"/>
          <p:nvPr/>
        </p:nvSpPr>
        <p:spPr>
          <a:xfrm>
            <a:off x="1954158" y="3198375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Office</a:t>
            </a:r>
            <a:r>
              <a:rPr lang="zh-CN" altLang="en-US" sz="2000" dirty="0"/>
              <a:t>配色名称：黄绿色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6A27714-A4EF-4F74-822D-6DADCFDB5786}"/>
              </a:ext>
            </a:extLst>
          </p:cNvPr>
          <p:cNvSpPr/>
          <p:nvPr/>
        </p:nvSpPr>
        <p:spPr>
          <a:xfrm>
            <a:off x="8345331" y="4059642"/>
            <a:ext cx="612000" cy="61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AF5A84-DAA8-4DEE-BEDA-AADBA4406F4A}"/>
              </a:ext>
            </a:extLst>
          </p:cNvPr>
          <p:cNvSpPr txBox="1"/>
          <p:nvPr/>
        </p:nvSpPr>
        <p:spPr>
          <a:xfrm>
            <a:off x="8201528" y="4720122"/>
            <a:ext cx="899605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R: 217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G: 217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B: 217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3FB2-4EEE-4F2D-AE16-484D78607B5E}"/>
              </a:ext>
            </a:extLst>
          </p:cNvPr>
          <p:cNvCxnSpPr>
            <a:cxnSpLocks/>
          </p:cNvCxnSpPr>
          <p:nvPr/>
        </p:nvCxnSpPr>
        <p:spPr>
          <a:xfrm>
            <a:off x="342032" y="2605572"/>
            <a:ext cx="1139053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A2F6A59F-EE80-4FEF-8364-10DAB2517CF6}"/>
              </a:ext>
            </a:extLst>
          </p:cNvPr>
          <p:cNvSpPr/>
          <p:nvPr/>
        </p:nvSpPr>
        <p:spPr>
          <a:xfrm>
            <a:off x="10446281" y="4059642"/>
            <a:ext cx="612000" cy="612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547F23E-F333-4FF8-B9B8-B2541FF257FF}"/>
              </a:ext>
            </a:extLst>
          </p:cNvPr>
          <p:cNvSpPr/>
          <p:nvPr/>
        </p:nvSpPr>
        <p:spPr>
          <a:xfrm>
            <a:off x="342032" y="1517401"/>
            <a:ext cx="1510727" cy="6025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/>
              <a:t>中文字体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245B106-C49C-4FA9-9084-C4896ABB7C93}"/>
              </a:ext>
            </a:extLst>
          </p:cNvPr>
          <p:cNvSpPr/>
          <p:nvPr/>
        </p:nvSpPr>
        <p:spPr>
          <a:xfrm>
            <a:off x="7709660" y="1517401"/>
            <a:ext cx="1510727" cy="6025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/>
              <a:t>英文字体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9059CB0-1B9A-4A6E-B6DF-55F7F6D88A2B}"/>
              </a:ext>
            </a:extLst>
          </p:cNvPr>
          <p:cNvSpPr/>
          <p:nvPr/>
        </p:nvSpPr>
        <p:spPr>
          <a:xfrm>
            <a:off x="342032" y="3091542"/>
            <a:ext cx="1510727" cy="6025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/>
              <a:t>颜色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B94B48-854E-4CD7-884D-EDFA0E44AA5B}"/>
              </a:ext>
            </a:extLst>
          </p:cNvPr>
          <p:cNvSpPr txBox="1"/>
          <p:nvPr/>
        </p:nvSpPr>
        <p:spPr>
          <a:xfrm>
            <a:off x="10302478" y="4720122"/>
            <a:ext cx="899605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R: 137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G: 129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B: 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2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ECFE12C-200F-4CCD-836A-10DDBD1C867E}"/>
              </a:ext>
            </a:extLst>
          </p:cNvPr>
          <p:cNvSpPr/>
          <p:nvPr/>
        </p:nvSpPr>
        <p:spPr>
          <a:xfrm>
            <a:off x="0" y="2035993"/>
            <a:ext cx="12192000" cy="3031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5D9014-222A-4FDC-8D14-77AA1587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17137" cy="452432"/>
          </a:xfrm>
        </p:spPr>
        <p:txBody>
          <a:bodyPr/>
          <a:lstStyle/>
          <a:p>
            <a:r>
              <a:rPr lang="zh-CN" altLang="en-US" dirty="0"/>
              <a:t>设计规范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189E86-2F5E-43F6-A45E-243F7ADE2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版式应用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EE05DC-4760-448E-8F04-82A824045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C452D6-56BA-4A9A-B5EA-13220AC63341}"/>
              </a:ext>
            </a:extLst>
          </p:cNvPr>
          <p:cNvSpPr txBox="1"/>
          <p:nvPr/>
        </p:nvSpPr>
        <p:spPr>
          <a:xfrm>
            <a:off x="6319995" y="2378921"/>
            <a:ext cx="5243435" cy="234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内置节标题及内容页（仅标题）母版版式，方便统一调用和批量化修改。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同时设计有封面、目录页和封底。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其中，目录页设计有</a:t>
            </a:r>
            <a:r>
              <a:rPr lang="en-US" altLang="zh-CN" sz="2000" dirty="0">
                <a:solidFill>
                  <a:schemeClr val="bg1"/>
                </a:solidFill>
              </a:rPr>
              <a:t>5</a:t>
            </a:r>
            <a:r>
              <a:rPr lang="zh-CN" altLang="en-US" sz="2000" dirty="0">
                <a:solidFill>
                  <a:schemeClr val="bg1"/>
                </a:solidFill>
              </a:rPr>
              <a:t>项和</a:t>
            </a: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项目录两种版式，可满足一般汇报需求。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1DD0D6-83A1-46F5-9766-3C6F27403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7" b="2761"/>
          <a:stretch/>
        </p:blipFill>
        <p:spPr>
          <a:xfrm>
            <a:off x="693682" y="2174852"/>
            <a:ext cx="5071985" cy="27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8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2C7BE8-FFEB-4A9D-9031-5E5243ACFDBD}"/>
              </a:ext>
            </a:extLst>
          </p:cNvPr>
          <p:cNvGrpSpPr/>
          <p:nvPr/>
        </p:nvGrpSpPr>
        <p:grpSpPr>
          <a:xfrm>
            <a:off x="781050" y="1762574"/>
            <a:ext cx="10629900" cy="525953"/>
            <a:chOff x="781050" y="1762574"/>
            <a:chExt cx="10629900" cy="525953"/>
          </a:xfrm>
        </p:grpSpPr>
        <p:sp>
          <p:nvSpPr>
            <p:cNvPr id="2" name="quotation-right-mark_32194">
              <a:extLst>
                <a:ext uri="{FF2B5EF4-FFF2-40B4-BE49-F238E27FC236}">
                  <a16:creationId xmlns:a16="http://schemas.microsoft.com/office/drawing/2014/main" id="{6E7E63BD-A94B-485B-9821-2F60F65942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91158" y="1762574"/>
              <a:ext cx="609685" cy="525953"/>
            </a:xfrm>
            <a:custGeom>
              <a:avLst/>
              <a:gdLst>
                <a:gd name="connsiteX0" fmla="*/ 513606 w 607058"/>
                <a:gd name="connsiteY0" fmla="*/ 6 h 523687"/>
                <a:gd name="connsiteX1" fmla="*/ 415721 w 607058"/>
                <a:gd name="connsiteY1" fmla="*/ 242967 h 523687"/>
                <a:gd name="connsiteX2" fmla="*/ 462502 w 607058"/>
                <a:gd name="connsiteY2" fmla="*/ 235092 h 523687"/>
                <a:gd name="connsiteX3" fmla="*/ 607058 w 607058"/>
                <a:gd name="connsiteY3" fmla="*/ 379345 h 523687"/>
                <a:gd name="connsiteX4" fmla="*/ 462502 w 607058"/>
                <a:gd name="connsiteY4" fmla="*/ 523687 h 523687"/>
                <a:gd name="connsiteX5" fmla="*/ 318036 w 607058"/>
                <a:gd name="connsiteY5" fmla="*/ 379345 h 523687"/>
                <a:gd name="connsiteX6" fmla="*/ 318036 w 607058"/>
                <a:gd name="connsiteY6" fmla="*/ 379166 h 523687"/>
                <a:gd name="connsiteX7" fmla="*/ 458918 w 607058"/>
                <a:gd name="connsiteY7" fmla="*/ 35447 h 523687"/>
                <a:gd name="connsiteX8" fmla="*/ 513606 w 607058"/>
                <a:gd name="connsiteY8" fmla="*/ 6 h 523687"/>
                <a:gd name="connsiteX9" fmla="*/ 195685 w 607058"/>
                <a:gd name="connsiteY9" fmla="*/ 6 h 523687"/>
                <a:gd name="connsiteX10" fmla="*/ 97831 w 607058"/>
                <a:gd name="connsiteY10" fmla="*/ 242967 h 523687"/>
                <a:gd name="connsiteX11" fmla="*/ 144615 w 607058"/>
                <a:gd name="connsiteY11" fmla="*/ 235092 h 523687"/>
                <a:gd name="connsiteX12" fmla="*/ 289091 w 607058"/>
                <a:gd name="connsiteY12" fmla="*/ 379345 h 523687"/>
                <a:gd name="connsiteX13" fmla="*/ 144615 w 607058"/>
                <a:gd name="connsiteY13" fmla="*/ 523687 h 523687"/>
                <a:gd name="connsiteX14" fmla="*/ 50 w 607058"/>
                <a:gd name="connsiteY14" fmla="*/ 379345 h 523687"/>
                <a:gd name="connsiteX15" fmla="*/ 140 w 607058"/>
                <a:gd name="connsiteY15" fmla="*/ 379166 h 523687"/>
                <a:gd name="connsiteX16" fmla="*/ 140941 w 607058"/>
                <a:gd name="connsiteY16" fmla="*/ 35447 h 523687"/>
                <a:gd name="connsiteX17" fmla="*/ 195685 w 607058"/>
                <a:gd name="connsiteY17" fmla="*/ 6 h 5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058" h="523687">
                  <a:moveTo>
                    <a:pt x="513606" y="6"/>
                  </a:moveTo>
                  <a:cubicBezTo>
                    <a:pt x="528036" y="832"/>
                    <a:pt x="440120" y="103300"/>
                    <a:pt x="415721" y="242967"/>
                  </a:cubicBezTo>
                  <a:cubicBezTo>
                    <a:pt x="430419" y="237955"/>
                    <a:pt x="446102" y="235092"/>
                    <a:pt x="462502" y="235092"/>
                  </a:cubicBezTo>
                  <a:cubicBezTo>
                    <a:pt x="542353" y="235092"/>
                    <a:pt x="607058" y="299701"/>
                    <a:pt x="607058" y="379345"/>
                  </a:cubicBezTo>
                  <a:cubicBezTo>
                    <a:pt x="607058" y="459077"/>
                    <a:pt x="542353" y="523687"/>
                    <a:pt x="462502" y="523687"/>
                  </a:cubicBezTo>
                  <a:cubicBezTo>
                    <a:pt x="382741" y="523687"/>
                    <a:pt x="318036" y="459077"/>
                    <a:pt x="318036" y="379345"/>
                  </a:cubicBezTo>
                  <a:cubicBezTo>
                    <a:pt x="318036" y="379345"/>
                    <a:pt x="318036" y="379255"/>
                    <a:pt x="318036" y="379166"/>
                  </a:cubicBezTo>
                  <a:cubicBezTo>
                    <a:pt x="317857" y="374960"/>
                    <a:pt x="309343" y="145068"/>
                    <a:pt x="458918" y="35447"/>
                  </a:cubicBezTo>
                  <a:cubicBezTo>
                    <a:pt x="492614" y="10748"/>
                    <a:pt x="508796" y="-270"/>
                    <a:pt x="513606" y="6"/>
                  </a:cubicBezTo>
                  <a:close/>
                  <a:moveTo>
                    <a:pt x="195685" y="6"/>
                  </a:moveTo>
                  <a:cubicBezTo>
                    <a:pt x="210154" y="832"/>
                    <a:pt x="122231" y="103300"/>
                    <a:pt x="97831" y="242967"/>
                  </a:cubicBezTo>
                  <a:cubicBezTo>
                    <a:pt x="112529" y="237955"/>
                    <a:pt x="128214" y="235092"/>
                    <a:pt x="144615" y="235092"/>
                  </a:cubicBezTo>
                  <a:cubicBezTo>
                    <a:pt x="224471" y="235092"/>
                    <a:pt x="289091" y="299701"/>
                    <a:pt x="289091" y="379345"/>
                  </a:cubicBezTo>
                  <a:cubicBezTo>
                    <a:pt x="289091" y="459077"/>
                    <a:pt x="224471" y="523687"/>
                    <a:pt x="144615" y="523687"/>
                  </a:cubicBezTo>
                  <a:cubicBezTo>
                    <a:pt x="64759" y="523687"/>
                    <a:pt x="50" y="459077"/>
                    <a:pt x="50" y="379345"/>
                  </a:cubicBezTo>
                  <a:cubicBezTo>
                    <a:pt x="50" y="379345"/>
                    <a:pt x="140" y="379255"/>
                    <a:pt x="140" y="379166"/>
                  </a:cubicBezTo>
                  <a:cubicBezTo>
                    <a:pt x="-40" y="374960"/>
                    <a:pt x="-8554" y="145068"/>
                    <a:pt x="140941" y="35447"/>
                  </a:cubicBezTo>
                  <a:cubicBezTo>
                    <a:pt x="174662" y="10748"/>
                    <a:pt x="190862" y="-270"/>
                    <a:pt x="195685" y="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3FC377B-F0A5-4CB5-BB10-0559DE0AFF53}"/>
                </a:ext>
              </a:extLst>
            </p:cNvPr>
            <p:cNvCxnSpPr>
              <a:cxnSpLocks/>
            </p:cNvCxnSpPr>
            <p:nvPr/>
          </p:nvCxnSpPr>
          <p:spPr>
            <a:xfrm>
              <a:off x="781050" y="2025550"/>
              <a:ext cx="4607064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6B165E4-A512-4F7A-BE6F-407C4C7A226C}"/>
                </a:ext>
              </a:extLst>
            </p:cNvPr>
            <p:cNvCxnSpPr>
              <a:cxnSpLocks/>
            </p:cNvCxnSpPr>
            <p:nvPr/>
          </p:nvCxnSpPr>
          <p:spPr>
            <a:xfrm>
              <a:off x="6803886" y="2025550"/>
              <a:ext cx="4607064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26BD03E-6446-486A-98EF-BA61296B368D}"/>
              </a:ext>
            </a:extLst>
          </p:cNvPr>
          <p:cNvGrpSpPr/>
          <p:nvPr/>
        </p:nvGrpSpPr>
        <p:grpSpPr>
          <a:xfrm>
            <a:off x="781050" y="4633623"/>
            <a:ext cx="10629900" cy="525953"/>
            <a:chOff x="781050" y="4569474"/>
            <a:chExt cx="10629900" cy="525953"/>
          </a:xfrm>
        </p:grpSpPr>
        <p:sp>
          <p:nvSpPr>
            <p:cNvPr id="4" name="quotation-right-mark_32194">
              <a:extLst>
                <a:ext uri="{FF2B5EF4-FFF2-40B4-BE49-F238E27FC236}">
                  <a16:creationId xmlns:a16="http://schemas.microsoft.com/office/drawing/2014/main" id="{A1A8A617-B821-4D63-9610-163D3B5E6687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5791157" y="4569474"/>
              <a:ext cx="609685" cy="525953"/>
            </a:xfrm>
            <a:custGeom>
              <a:avLst/>
              <a:gdLst>
                <a:gd name="connsiteX0" fmla="*/ 513606 w 607058"/>
                <a:gd name="connsiteY0" fmla="*/ 6 h 523687"/>
                <a:gd name="connsiteX1" fmla="*/ 415721 w 607058"/>
                <a:gd name="connsiteY1" fmla="*/ 242967 h 523687"/>
                <a:gd name="connsiteX2" fmla="*/ 462502 w 607058"/>
                <a:gd name="connsiteY2" fmla="*/ 235092 h 523687"/>
                <a:gd name="connsiteX3" fmla="*/ 607058 w 607058"/>
                <a:gd name="connsiteY3" fmla="*/ 379345 h 523687"/>
                <a:gd name="connsiteX4" fmla="*/ 462502 w 607058"/>
                <a:gd name="connsiteY4" fmla="*/ 523687 h 523687"/>
                <a:gd name="connsiteX5" fmla="*/ 318036 w 607058"/>
                <a:gd name="connsiteY5" fmla="*/ 379345 h 523687"/>
                <a:gd name="connsiteX6" fmla="*/ 318036 w 607058"/>
                <a:gd name="connsiteY6" fmla="*/ 379166 h 523687"/>
                <a:gd name="connsiteX7" fmla="*/ 458918 w 607058"/>
                <a:gd name="connsiteY7" fmla="*/ 35447 h 523687"/>
                <a:gd name="connsiteX8" fmla="*/ 513606 w 607058"/>
                <a:gd name="connsiteY8" fmla="*/ 6 h 523687"/>
                <a:gd name="connsiteX9" fmla="*/ 195685 w 607058"/>
                <a:gd name="connsiteY9" fmla="*/ 6 h 523687"/>
                <a:gd name="connsiteX10" fmla="*/ 97831 w 607058"/>
                <a:gd name="connsiteY10" fmla="*/ 242967 h 523687"/>
                <a:gd name="connsiteX11" fmla="*/ 144615 w 607058"/>
                <a:gd name="connsiteY11" fmla="*/ 235092 h 523687"/>
                <a:gd name="connsiteX12" fmla="*/ 289091 w 607058"/>
                <a:gd name="connsiteY12" fmla="*/ 379345 h 523687"/>
                <a:gd name="connsiteX13" fmla="*/ 144615 w 607058"/>
                <a:gd name="connsiteY13" fmla="*/ 523687 h 523687"/>
                <a:gd name="connsiteX14" fmla="*/ 50 w 607058"/>
                <a:gd name="connsiteY14" fmla="*/ 379345 h 523687"/>
                <a:gd name="connsiteX15" fmla="*/ 140 w 607058"/>
                <a:gd name="connsiteY15" fmla="*/ 379166 h 523687"/>
                <a:gd name="connsiteX16" fmla="*/ 140941 w 607058"/>
                <a:gd name="connsiteY16" fmla="*/ 35447 h 523687"/>
                <a:gd name="connsiteX17" fmla="*/ 195685 w 607058"/>
                <a:gd name="connsiteY17" fmla="*/ 6 h 52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058" h="523687">
                  <a:moveTo>
                    <a:pt x="513606" y="6"/>
                  </a:moveTo>
                  <a:cubicBezTo>
                    <a:pt x="528036" y="832"/>
                    <a:pt x="440120" y="103300"/>
                    <a:pt x="415721" y="242967"/>
                  </a:cubicBezTo>
                  <a:cubicBezTo>
                    <a:pt x="430419" y="237955"/>
                    <a:pt x="446102" y="235092"/>
                    <a:pt x="462502" y="235092"/>
                  </a:cubicBezTo>
                  <a:cubicBezTo>
                    <a:pt x="542353" y="235092"/>
                    <a:pt x="607058" y="299701"/>
                    <a:pt x="607058" y="379345"/>
                  </a:cubicBezTo>
                  <a:cubicBezTo>
                    <a:pt x="607058" y="459077"/>
                    <a:pt x="542353" y="523687"/>
                    <a:pt x="462502" y="523687"/>
                  </a:cubicBezTo>
                  <a:cubicBezTo>
                    <a:pt x="382741" y="523687"/>
                    <a:pt x="318036" y="459077"/>
                    <a:pt x="318036" y="379345"/>
                  </a:cubicBezTo>
                  <a:cubicBezTo>
                    <a:pt x="318036" y="379345"/>
                    <a:pt x="318036" y="379255"/>
                    <a:pt x="318036" y="379166"/>
                  </a:cubicBezTo>
                  <a:cubicBezTo>
                    <a:pt x="317857" y="374960"/>
                    <a:pt x="309343" y="145068"/>
                    <a:pt x="458918" y="35447"/>
                  </a:cubicBezTo>
                  <a:cubicBezTo>
                    <a:pt x="492614" y="10748"/>
                    <a:pt x="508796" y="-270"/>
                    <a:pt x="513606" y="6"/>
                  </a:cubicBezTo>
                  <a:close/>
                  <a:moveTo>
                    <a:pt x="195685" y="6"/>
                  </a:moveTo>
                  <a:cubicBezTo>
                    <a:pt x="210154" y="832"/>
                    <a:pt x="122231" y="103300"/>
                    <a:pt x="97831" y="242967"/>
                  </a:cubicBezTo>
                  <a:cubicBezTo>
                    <a:pt x="112529" y="237955"/>
                    <a:pt x="128214" y="235092"/>
                    <a:pt x="144615" y="235092"/>
                  </a:cubicBezTo>
                  <a:cubicBezTo>
                    <a:pt x="224471" y="235092"/>
                    <a:pt x="289091" y="299701"/>
                    <a:pt x="289091" y="379345"/>
                  </a:cubicBezTo>
                  <a:cubicBezTo>
                    <a:pt x="289091" y="459077"/>
                    <a:pt x="224471" y="523687"/>
                    <a:pt x="144615" y="523687"/>
                  </a:cubicBezTo>
                  <a:cubicBezTo>
                    <a:pt x="64759" y="523687"/>
                    <a:pt x="50" y="459077"/>
                    <a:pt x="50" y="379345"/>
                  </a:cubicBezTo>
                  <a:cubicBezTo>
                    <a:pt x="50" y="379345"/>
                    <a:pt x="140" y="379255"/>
                    <a:pt x="140" y="379166"/>
                  </a:cubicBezTo>
                  <a:cubicBezTo>
                    <a:pt x="-40" y="374960"/>
                    <a:pt x="-8554" y="145068"/>
                    <a:pt x="140941" y="35447"/>
                  </a:cubicBezTo>
                  <a:cubicBezTo>
                    <a:pt x="174662" y="10748"/>
                    <a:pt x="190862" y="-270"/>
                    <a:pt x="195685" y="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2934231-CCD3-457C-B97C-55523B652807}"/>
                </a:ext>
              </a:extLst>
            </p:cNvPr>
            <p:cNvCxnSpPr>
              <a:cxnSpLocks/>
            </p:cNvCxnSpPr>
            <p:nvPr/>
          </p:nvCxnSpPr>
          <p:spPr>
            <a:xfrm>
              <a:off x="781050" y="4832451"/>
              <a:ext cx="4607064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024CBF7-1A6D-44B9-BFAD-D5E1A244024D}"/>
                </a:ext>
              </a:extLst>
            </p:cNvPr>
            <p:cNvCxnSpPr>
              <a:cxnSpLocks/>
            </p:cNvCxnSpPr>
            <p:nvPr/>
          </p:nvCxnSpPr>
          <p:spPr>
            <a:xfrm>
              <a:off x="6803886" y="4832451"/>
              <a:ext cx="4607064" cy="0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059A3EC-8A1F-4115-9AC8-F7BF0C0FE4F4}"/>
              </a:ext>
            </a:extLst>
          </p:cNvPr>
          <p:cNvSpPr txBox="1"/>
          <p:nvPr/>
        </p:nvSpPr>
        <p:spPr>
          <a:xfrm>
            <a:off x="3795531" y="2546880"/>
            <a:ext cx="460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这份模板没有科技风、渐变风、</a:t>
            </a:r>
            <a:r>
              <a:rPr lang="en-US" altLang="zh-CN" dirty="0"/>
              <a:t>2.5D</a:t>
            </a:r>
            <a:r>
              <a:rPr lang="zh-CN" altLang="en-US" dirty="0"/>
              <a:t>风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191D6C-8067-4534-9BD6-B88F81CE889C}"/>
              </a:ext>
            </a:extLst>
          </p:cNvPr>
          <p:cNvSpPr txBox="1"/>
          <p:nvPr/>
        </p:nvSpPr>
        <p:spPr>
          <a:xfrm>
            <a:off x="5551526" y="31224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只希望它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2BC36D-98BF-4044-B1BB-EA471F86DCEE}"/>
              </a:ext>
            </a:extLst>
          </p:cNvPr>
          <p:cNvSpPr txBox="1"/>
          <p:nvPr/>
        </p:nvSpPr>
        <p:spPr>
          <a:xfrm>
            <a:off x="4038294" y="373105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易用耐看并饱含母校情怀</a:t>
            </a:r>
          </a:p>
        </p:txBody>
      </p:sp>
    </p:spTree>
    <p:extLst>
      <p:ext uri="{BB962C8B-B14F-4D97-AF65-F5344CB8AC3E}">
        <p14:creationId xmlns:p14="http://schemas.microsoft.com/office/powerpoint/2010/main" val="38530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8467ACC-D7B4-4007-B6BF-653A6FB1AF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55C5B1D-9EE6-4A95-9B75-06A4157F70CC}"/>
              </a:ext>
            </a:extLst>
          </p:cNvPr>
          <p:cNvSpPr/>
          <p:nvPr/>
        </p:nvSpPr>
        <p:spPr>
          <a:xfrm>
            <a:off x="-1" y="3101009"/>
            <a:ext cx="6496049" cy="375699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2D554D-8087-446E-9222-A7C840C5E545}"/>
              </a:ext>
            </a:extLst>
          </p:cNvPr>
          <p:cNvSpPr/>
          <p:nvPr/>
        </p:nvSpPr>
        <p:spPr>
          <a:xfrm>
            <a:off x="6496050" y="0"/>
            <a:ext cx="569594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FD2DF87-BD9E-4B18-B51E-B3710AF07884}"/>
              </a:ext>
            </a:extLst>
          </p:cNvPr>
          <p:cNvGrpSpPr/>
          <p:nvPr/>
        </p:nvGrpSpPr>
        <p:grpSpPr>
          <a:xfrm>
            <a:off x="5636238" y="2377939"/>
            <a:ext cx="1922824" cy="1922824"/>
            <a:chOff x="5129824" y="2386625"/>
            <a:chExt cx="1922824" cy="192282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4B287D-C4B6-4C40-948A-A766908B3EE0}"/>
                </a:ext>
              </a:extLst>
            </p:cNvPr>
            <p:cNvSpPr/>
            <p:nvPr/>
          </p:nvSpPr>
          <p:spPr>
            <a:xfrm>
              <a:off x="5129824" y="2386625"/>
              <a:ext cx="1922824" cy="192282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图片包含 标牌, 户外&#10;&#10;已生成高可信度的说明">
              <a:extLst>
                <a:ext uri="{FF2B5EF4-FFF2-40B4-BE49-F238E27FC236}">
                  <a16:creationId xmlns:a16="http://schemas.microsoft.com/office/drawing/2014/main" id="{958D4A83-503D-44B2-BC1D-5D7EF1ABE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7810" y="2505466"/>
              <a:ext cx="1686852" cy="1685142"/>
            </a:xfrm>
            <a:prstGeom prst="ellipse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6E67701-0ACE-4AF4-8EFB-5D0DB08701F8}"/>
              </a:ext>
            </a:extLst>
          </p:cNvPr>
          <p:cNvSpPr txBox="1"/>
          <p:nvPr/>
        </p:nvSpPr>
        <p:spPr>
          <a:xfrm>
            <a:off x="7562748" y="4153347"/>
            <a:ext cx="4360863" cy="152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我给学校送模板之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北京理工大学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白玉廷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284901-A5D9-4C92-A9B8-91EC6E9B0000}"/>
              </a:ext>
            </a:extLst>
          </p:cNvPr>
          <p:cNvSpPr txBox="1"/>
          <p:nvPr/>
        </p:nvSpPr>
        <p:spPr>
          <a:xfrm>
            <a:off x="7562748" y="247274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请批评指正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E15D69-D8C3-4C97-8B36-20AECF6EA64C}"/>
              </a:ext>
            </a:extLst>
          </p:cNvPr>
          <p:cNvSpPr/>
          <p:nvPr/>
        </p:nvSpPr>
        <p:spPr>
          <a:xfrm>
            <a:off x="7644174" y="3916965"/>
            <a:ext cx="1549400" cy="69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8480B31-AA89-475B-B85B-F4A1EF9EE79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193574" y="3951577"/>
            <a:ext cx="26358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6AF4F4-F405-428E-ACB6-6C287CCD9962}"/>
              </a:ext>
            </a:extLst>
          </p:cNvPr>
          <p:cNvGrpSpPr/>
          <p:nvPr/>
        </p:nvGrpSpPr>
        <p:grpSpPr>
          <a:xfrm>
            <a:off x="389537" y="5703179"/>
            <a:ext cx="2525113" cy="629741"/>
            <a:chOff x="10340336" y="2247899"/>
            <a:chExt cx="2724438" cy="67945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EF8326A-A460-4F1F-A35E-22F6C0E02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8131" y="2285206"/>
              <a:ext cx="534988" cy="603250"/>
            </a:xfrm>
            <a:custGeom>
              <a:avLst/>
              <a:gdLst>
                <a:gd name="T0" fmla="*/ 41 w 125"/>
                <a:gd name="T1" fmla="*/ 16 h 142"/>
                <a:gd name="T2" fmla="*/ 49 w 125"/>
                <a:gd name="T3" fmla="*/ 3 h 142"/>
                <a:gd name="T4" fmla="*/ 62 w 125"/>
                <a:gd name="T5" fmla="*/ 20 h 142"/>
                <a:gd name="T6" fmla="*/ 64 w 125"/>
                <a:gd name="T7" fmla="*/ 33 h 142"/>
                <a:gd name="T8" fmla="*/ 50 w 125"/>
                <a:gd name="T9" fmla="*/ 34 h 142"/>
                <a:gd name="T10" fmla="*/ 58 w 125"/>
                <a:gd name="T11" fmla="*/ 58 h 142"/>
                <a:gd name="T12" fmla="*/ 75 w 125"/>
                <a:gd name="T13" fmla="*/ 59 h 142"/>
                <a:gd name="T14" fmla="*/ 71 w 125"/>
                <a:gd name="T15" fmla="*/ 50 h 142"/>
                <a:gd name="T16" fmla="*/ 81 w 125"/>
                <a:gd name="T17" fmla="*/ 47 h 142"/>
                <a:gd name="T18" fmla="*/ 65 w 125"/>
                <a:gd name="T19" fmla="*/ 42 h 142"/>
                <a:gd name="T20" fmla="*/ 63 w 125"/>
                <a:gd name="T21" fmla="*/ 37 h 142"/>
                <a:gd name="T22" fmla="*/ 85 w 125"/>
                <a:gd name="T23" fmla="*/ 27 h 142"/>
                <a:gd name="T24" fmla="*/ 93 w 125"/>
                <a:gd name="T25" fmla="*/ 2 h 142"/>
                <a:gd name="T26" fmla="*/ 99 w 125"/>
                <a:gd name="T27" fmla="*/ 5 h 142"/>
                <a:gd name="T28" fmla="*/ 111 w 125"/>
                <a:gd name="T29" fmla="*/ 30 h 142"/>
                <a:gd name="T30" fmla="*/ 102 w 125"/>
                <a:gd name="T31" fmla="*/ 34 h 142"/>
                <a:gd name="T32" fmla="*/ 95 w 125"/>
                <a:gd name="T33" fmla="*/ 59 h 142"/>
                <a:gd name="T34" fmla="*/ 123 w 125"/>
                <a:gd name="T35" fmla="*/ 61 h 142"/>
                <a:gd name="T36" fmla="*/ 110 w 125"/>
                <a:gd name="T37" fmla="*/ 71 h 142"/>
                <a:gd name="T38" fmla="*/ 104 w 125"/>
                <a:gd name="T39" fmla="*/ 82 h 142"/>
                <a:gd name="T40" fmla="*/ 112 w 125"/>
                <a:gd name="T41" fmla="*/ 134 h 142"/>
                <a:gd name="T42" fmla="*/ 102 w 125"/>
                <a:gd name="T43" fmla="*/ 140 h 142"/>
                <a:gd name="T44" fmla="*/ 89 w 125"/>
                <a:gd name="T45" fmla="*/ 123 h 142"/>
                <a:gd name="T46" fmla="*/ 101 w 125"/>
                <a:gd name="T47" fmla="*/ 128 h 142"/>
                <a:gd name="T48" fmla="*/ 101 w 125"/>
                <a:gd name="T49" fmla="*/ 92 h 142"/>
                <a:gd name="T50" fmla="*/ 97 w 125"/>
                <a:gd name="T51" fmla="*/ 99 h 142"/>
                <a:gd name="T52" fmla="*/ 90 w 125"/>
                <a:gd name="T53" fmla="*/ 103 h 142"/>
                <a:gd name="T54" fmla="*/ 86 w 125"/>
                <a:gd name="T55" fmla="*/ 110 h 142"/>
                <a:gd name="T56" fmla="*/ 81 w 125"/>
                <a:gd name="T57" fmla="*/ 120 h 142"/>
                <a:gd name="T58" fmla="*/ 88 w 125"/>
                <a:gd name="T59" fmla="*/ 71 h 142"/>
                <a:gd name="T60" fmla="*/ 60 w 125"/>
                <a:gd name="T61" fmla="*/ 87 h 142"/>
                <a:gd name="T62" fmla="*/ 53 w 125"/>
                <a:gd name="T63" fmla="*/ 89 h 142"/>
                <a:gd name="T64" fmla="*/ 51 w 125"/>
                <a:gd name="T65" fmla="*/ 128 h 142"/>
                <a:gd name="T66" fmla="*/ 43 w 125"/>
                <a:gd name="T67" fmla="*/ 134 h 142"/>
                <a:gd name="T68" fmla="*/ 39 w 125"/>
                <a:gd name="T69" fmla="*/ 107 h 142"/>
                <a:gd name="T70" fmla="*/ 33 w 125"/>
                <a:gd name="T71" fmla="*/ 114 h 142"/>
                <a:gd name="T72" fmla="*/ 17 w 125"/>
                <a:gd name="T73" fmla="*/ 108 h 142"/>
                <a:gd name="T74" fmla="*/ 5 w 125"/>
                <a:gd name="T75" fmla="*/ 81 h 142"/>
                <a:gd name="T76" fmla="*/ 34 w 125"/>
                <a:gd name="T77" fmla="*/ 56 h 142"/>
                <a:gd name="T78" fmla="*/ 38 w 125"/>
                <a:gd name="T79" fmla="*/ 33 h 142"/>
                <a:gd name="T80" fmla="*/ 22 w 125"/>
                <a:gd name="T81" fmla="*/ 55 h 142"/>
                <a:gd name="T82" fmla="*/ 14 w 125"/>
                <a:gd name="T83" fmla="*/ 55 h 142"/>
                <a:gd name="T84" fmla="*/ 11 w 125"/>
                <a:gd name="T85" fmla="*/ 36 h 142"/>
                <a:gd name="T86" fmla="*/ 32 w 125"/>
                <a:gd name="T87" fmla="*/ 22 h 142"/>
                <a:gd name="T88" fmla="*/ 28 w 125"/>
                <a:gd name="T89" fmla="*/ 3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5" h="142">
                  <a:moveTo>
                    <a:pt x="28" y="33"/>
                  </a:moveTo>
                  <a:cubicBezTo>
                    <a:pt x="35" y="29"/>
                    <a:pt x="41" y="25"/>
                    <a:pt x="41" y="16"/>
                  </a:cubicBezTo>
                  <a:cubicBezTo>
                    <a:pt x="41" y="13"/>
                    <a:pt x="43" y="9"/>
                    <a:pt x="44" y="6"/>
                  </a:cubicBezTo>
                  <a:cubicBezTo>
                    <a:pt x="45" y="5"/>
                    <a:pt x="48" y="3"/>
                    <a:pt x="49" y="3"/>
                  </a:cubicBezTo>
                  <a:cubicBezTo>
                    <a:pt x="54" y="4"/>
                    <a:pt x="59" y="9"/>
                    <a:pt x="59" y="15"/>
                  </a:cubicBezTo>
                  <a:cubicBezTo>
                    <a:pt x="59" y="18"/>
                    <a:pt x="60" y="19"/>
                    <a:pt x="62" y="20"/>
                  </a:cubicBezTo>
                  <a:cubicBezTo>
                    <a:pt x="65" y="22"/>
                    <a:pt x="68" y="25"/>
                    <a:pt x="69" y="28"/>
                  </a:cubicBezTo>
                  <a:cubicBezTo>
                    <a:pt x="71" y="32"/>
                    <a:pt x="68" y="34"/>
                    <a:pt x="64" y="33"/>
                  </a:cubicBezTo>
                  <a:cubicBezTo>
                    <a:pt x="62" y="32"/>
                    <a:pt x="60" y="31"/>
                    <a:pt x="57" y="30"/>
                  </a:cubicBezTo>
                  <a:cubicBezTo>
                    <a:pt x="53" y="28"/>
                    <a:pt x="51" y="29"/>
                    <a:pt x="50" y="34"/>
                  </a:cubicBezTo>
                  <a:cubicBezTo>
                    <a:pt x="48" y="45"/>
                    <a:pt x="46" y="56"/>
                    <a:pt x="52" y="66"/>
                  </a:cubicBezTo>
                  <a:cubicBezTo>
                    <a:pt x="54" y="64"/>
                    <a:pt x="56" y="62"/>
                    <a:pt x="58" y="58"/>
                  </a:cubicBezTo>
                  <a:cubicBezTo>
                    <a:pt x="61" y="62"/>
                    <a:pt x="63" y="65"/>
                    <a:pt x="65" y="69"/>
                  </a:cubicBezTo>
                  <a:cubicBezTo>
                    <a:pt x="68" y="66"/>
                    <a:pt x="72" y="62"/>
                    <a:pt x="75" y="59"/>
                  </a:cubicBezTo>
                  <a:cubicBezTo>
                    <a:pt x="76" y="58"/>
                    <a:pt x="75" y="56"/>
                    <a:pt x="75" y="55"/>
                  </a:cubicBezTo>
                  <a:cubicBezTo>
                    <a:pt x="74" y="53"/>
                    <a:pt x="71" y="51"/>
                    <a:pt x="71" y="50"/>
                  </a:cubicBezTo>
                  <a:cubicBezTo>
                    <a:pt x="72" y="47"/>
                    <a:pt x="75" y="46"/>
                    <a:pt x="78" y="47"/>
                  </a:cubicBezTo>
                  <a:cubicBezTo>
                    <a:pt x="79" y="47"/>
                    <a:pt x="80" y="47"/>
                    <a:pt x="81" y="47"/>
                  </a:cubicBezTo>
                  <a:cubicBezTo>
                    <a:pt x="81" y="44"/>
                    <a:pt x="82" y="40"/>
                    <a:pt x="83" y="35"/>
                  </a:cubicBezTo>
                  <a:cubicBezTo>
                    <a:pt x="76" y="38"/>
                    <a:pt x="71" y="40"/>
                    <a:pt x="65" y="42"/>
                  </a:cubicBezTo>
                  <a:cubicBezTo>
                    <a:pt x="61" y="44"/>
                    <a:pt x="60" y="44"/>
                    <a:pt x="57" y="40"/>
                  </a:cubicBezTo>
                  <a:cubicBezTo>
                    <a:pt x="59" y="39"/>
                    <a:pt x="61" y="38"/>
                    <a:pt x="63" y="37"/>
                  </a:cubicBezTo>
                  <a:cubicBezTo>
                    <a:pt x="69" y="35"/>
                    <a:pt x="75" y="33"/>
                    <a:pt x="81" y="30"/>
                  </a:cubicBezTo>
                  <a:cubicBezTo>
                    <a:pt x="83" y="30"/>
                    <a:pt x="84" y="28"/>
                    <a:pt x="85" y="27"/>
                  </a:cubicBezTo>
                  <a:cubicBezTo>
                    <a:pt x="87" y="21"/>
                    <a:pt x="88" y="14"/>
                    <a:pt x="90" y="8"/>
                  </a:cubicBezTo>
                  <a:cubicBezTo>
                    <a:pt x="90" y="6"/>
                    <a:pt x="92" y="3"/>
                    <a:pt x="93" y="2"/>
                  </a:cubicBezTo>
                  <a:cubicBezTo>
                    <a:pt x="94" y="0"/>
                    <a:pt x="96" y="0"/>
                    <a:pt x="98" y="0"/>
                  </a:cubicBezTo>
                  <a:cubicBezTo>
                    <a:pt x="98" y="1"/>
                    <a:pt x="99" y="4"/>
                    <a:pt x="99" y="5"/>
                  </a:cubicBezTo>
                  <a:cubicBezTo>
                    <a:pt x="93" y="12"/>
                    <a:pt x="94" y="20"/>
                    <a:pt x="92" y="28"/>
                  </a:cubicBezTo>
                  <a:cubicBezTo>
                    <a:pt x="98" y="31"/>
                    <a:pt x="105" y="25"/>
                    <a:pt x="111" y="30"/>
                  </a:cubicBezTo>
                  <a:cubicBezTo>
                    <a:pt x="109" y="33"/>
                    <a:pt x="107" y="36"/>
                    <a:pt x="103" y="35"/>
                  </a:cubicBezTo>
                  <a:cubicBezTo>
                    <a:pt x="103" y="34"/>
                    <a:pt x="102" y="34"/>
                    <a:pt x="102" y="34"/>
                  </a:cubicBezTo>
                  <a:cubicBezTo>
                    <a:pt x="92" y="34"/>
                    <a:pt x="88" y="39"/>
                    <a:pt x="90" y="49"/>
                  </a:cubicBezTo>
                  <a:cubicBezTo>
                    <a:pt x="91" y="52"/>
                    <a:pt x="93" y="55"/>
                    <a:pt x="95" y="59"/>
                  </a:cubicBezTo>
                  <a:cubicBezTo>
                    <a:pt x="99" y="59"/>
                    <a:pt x="104" y="58"/>
                    <a:pt x="109" y="57"/>
                  </a:cubicBezTo>
                  <a:cubicBezTo>
                    <a:pt x="114" y="56"/>
                    <a:pt x="119" y="58"/>
                    <a:pt x="123" y="61"/>
                  </a:cubicBezTo>
                  <a:cubicBezTo>
                    <a:pt x="125" y="63"/>
                    <a:pt x="125" y="66"/>
                    <a:pt x="122" y="67"/>
                  </a:cubicBezTo>
                  <a:cubicBezTo>
                    <a:pt x="118" y="69"/>
                    <a:pt x="114" y="71"/>
                    <a:pt x="110" y="71"/>
                  </a:cubicBezTo>
                  <a:cubicBezTo>
                    <a:pt x="103" y="70"/>
                    <a:pt x="99" y="75"/>
                    <a:pt x="95" y="79"/>
                  </a:cubicBezTo>
                  <a:cubicBezTo>
                    <a:pt x="98" y="80"/>
                    <a:pt x="102" y="80"/>
                    <a:pt x="104" y="82"/>
                  </a:cubicBezTo>
                  <a:cubicBezTo>
                    <a:pt x="106" y="83"/>
                    <a:pt x="108" y="86"/>
                    <a:pt x="109" y="88"/>
                  </a:cubicBezTo>
                  <a:cubicBezTo>
                    <a:pt x="110" y="104"/>
                    <a:pt x="111" y="119"/>
                    <a:pt x="112" y="134"/>
                  </a:cubicBezTo>
                  <a:cubicBezTo>
                    <a:pt x="112" y="137"/>
                    <a:pt x="110" y="140"/>
                    <a:pt x="110" y="142"/>
                  </a:cubicBezTo>
                  <a:cubicBezTo>
                    <a:pt x="107" y="141"/>
                    <a:pt x="104" y="141"/>
                    <a:pt x="102" y="140"/>
                  </a:cubicBezTo>
                  <a:cubicBezTo>
                    <a:pt x="97" y="136"/>
                    <a:pt x="93" y="131"/>
                    <a:pt x="90" y="127"/>
                  </a:cubicBezTo>
                  <a:cubicBezTo>
                    <a:pt x="89" y="126"/>
                    <a:pt x="89" y="124"/>
                    <a:pt x="89" y="123"/>
                  </a:cubicBezTo>
                  <a:cubicBezTo>
                    <a:pt x="92" y="125"/>
                    <a:pt x="96" y="127"/>
                    <a:pt x="100" y="130"/>
                  </a:cubicBezTo>
                  <a:cubicBezTo>
                    <a:pt x="100" y="129"/>
                    <a:pt x="101" y="129"/>
                    <a:pt x="101" y="128"/>
                  </a:cubicBezTo>
                  <a:cubicBezTo>
                    <a:pt x="101" y="121"/>
                    <a:pt x="101" y="113"/>
                    <a:pt x="101" y="105"/>
                  </a:cubicBezTo>
                  <a:cubicBezTo>
                    <a:pt x="101" y="101"/>
                    <a:pt x="101" y="96"/>
                    <a:pt x="101" y="92"/>
                  </a:cubicBezTo>
                  <a:cubicBezTo>
                    <a:pt x="99" y="85"/>
                    <a:pt x="96" y="84"/>
                    <a:pt x="90" y="90"/>
                  </a:cubicBezTo>
                  <a:cubicBezTo>
                    <a:pt x="92" y="93"/>
                    <a:pt x="97" y="93"/>
                    <a:pt x="97" y="99"/>
                  </a:cubicBezTo>
                  <a:cubicBezTo>
                    <a:pt x="94" y="98"/>
                    <a:pt x="91" y="97"/>
                    <a:pt x="88" y="96"/>
                  </a:cubicBezTo>
                  <a:cubicBezTo>
                    <a:pt x="84" y="100"/>
                    <a:pt x="84" y="101"/>
                    <a:pt x="90" y="103"/>
                  </a:cubicBezTo>
                  <a:cubicBezTo>
                    <a:pt x="95" y="106"/>
                    <a:pt x="98" y="111"/>
                    <a:pt x="96" y="112"/>
                  </a:cubicBezTo>
                  <a:cubicBezTo>
                    <a:pt x="92" y="115"/>
                    <a:pt x="89" y="112"/>
                    <a:pt x="86" y="110"/>
                  </a:cubicBezTo>
                  <a:cubicBezTo>
                    <a:pt x="85" y="110"/>
                    <a:pt x="84" y="109"/>
                    <a:pt x="83" y="108"/>
                  </a:cubicBezTo>
                  <a:cubicBezTo>
                    <a:pt x="82" y="112"/>
                    <a:pt x="82" y="116"/>
                    <a:pt x="81" y="120"/>
                  </a:cubicBezTo>
                  <a:cubicBezTo>
                    <a:pt x="74" y="118"/>
                    <a:pt x="72" y="114"/>
                    <a:pt x="73" y="108"/>
                  </a:cubicBezTo>
                  <a:cubicBezTo>
                    <a:pt x="76" y="95"/>
                    <a:pt x="81" y="83"/>
                    <a:pt x="88" y="71"/>
                  </a:cubicBezTo>
                  <a:cubicBezTo>
                    <a:pt x="84" y="74"/>
                    <a:pt x="80" y="76"/>
                    <a:pt x="76" y="78"/>
                  </a:cubicBezTo>
                  <a:cubicBezTo>
                    <a:pt x="71" y="81"/>
                    <a:pt x="65" y="84"/>
                    <a:pt x="60" y="87"/>
                  </a:cubicBezTo>
                  <a:cubicBezTo>
                    <a:pt x="60" y="87"/>
                    <a:pt x="60" y="87"/>
                    <a:pt x="59" y="87"/>
                  </a:cubicBezTo>
                  <a:cubicBezTo>
                    <a:pt x="57" y="88"/>
                    <a:pt x="54" y="88"/>
                    <a:pt x="53" y="89"/>
                  </a:cubicBezTo>
                  <a:cubicBezTo>
                    <a:pt x="51" y="93"/>
                    <a:pt x="49" y="97"/>
                    <a:pt x="49" y="101"/>
                  </a:cubicBezTo>
                  <a:cubicBezTo>
                    <a:pt x="49" y="110"/>
                    <a:pt x="50" y="119"/>
                    <a:pt x="51" y="128"/>
                  </a:cubicBezTo>
                  <a:cubicBezTo>
                    <a:pt x="51" y="131"/>
                    <a:pt x="51" y="134"/>
                    <a:pt x="51" y="137"/>
                  </a:cubicBezTo>
                  <a:cubicBezTo>
                    <a:pt x="48" y="136"/>
                    <a:pt x="45" y="136"/>
                    <a:pt x="43" y="134"/>
                  </a:cubicBezTo>
                  <a:cubicBezTo>
                    <a:pt x="40" y="132"/>
                    <a:pt x="37" y="130"/>
                    <a:pt x="38" y="125"/>
                  </a:cubicBezTo>
                  <a:cubicBezTo>
                    <a:pt x="40" y="119"/>
                    <a:pt x="39" y="113"/>
                    <a:pt x="39" y="107"/>
                  </a:cubicBezTo>
                  <a:cubicBezTo>
                    <a:pt x="38" y="107"/>
                    <a:pt x="38" y="107"/>
                    <a:pt x="37" y="106"/>
                  </a:cubicBezTo>
                  <a:cubicBezTo>
                    <a:pt x="36" y="109"/>
                    <a:pt x="34" y="111"/>
                    <a:pt x="33" y="114"/>
                  </a:cubicBezTo>
                  <a:cubicBezTo>
                    <a:pt x="30" y="120"/>
                    <a:pt x="25" y="122"/>
                    <a:pt x="21" y="120"/>
                  </a:cubicBezTo>
                  <a:cubicBezTo>
                    <a:pt x="16" y="118"/>
                    <a:pt x="15" y="113"/>
                    <a:pt x="17" y="108"/>
                  </a:cubicBezTo>
                  <a:cubicBezTo>
                    <a:pt x="20" y="99"/>
                    <a:pt x="23" y="91"/>
                    <a:pt x="26" y="81"/>
                  </a:cubicBezTo>
                  <a:cubicBezTo>
                    <a:pt x="19" y="90"/>
                    <a:pt x="12" y="85"/>
                    <a:pt x="5" y="81"/>
                  </a:cubicBezTo>
                  <a:cubicBezTo>
                    <a:pt x="0" y="79"/>
                    <a:pt x="0" y="76"/>
                    <a:pt x="5" y="73"/>
                  </a:cubicBezTo>
                  <a:cubicBezTo>
                    <a:pt x="15" y="68"/>
                    <a:pt x="25" y="62"/>
                    <a:pt x="34" y="56"/>
                  </a:cubicBezTo>
                  <a:cubicBezTo>
                    <a:pt x="35" y="55"/>
                    <a:pt x="37" y="54"/>
                    <a:pt x="37" y="52"/>
                  </a:cubicBezTo>
                  <a:cubicBezTo>
                    <a:pt x="38" y="46"/>
                    <a:pt x="38" y="39"/>
                    <a:pt x="38" y="33"/>
                  </a:cubicBezTo>
                  <a:cubicBezTo>
                    <a:pt x="38" y="32"/>
                    <a:pt x="38" y="32"/>
                    <a:pt x="37" y="32"/>
                  </a:cubicBezTo>
                  <a:cubicBezTo>
                    <a:pt x="32" y="40"/>
                    <a:pt x="27" y="48"/>
                    <a:pt x="22" y="55"/>
                  </a:cubicBezTo>
                  <a:cubicBezTo>
                    <a:pt x="22" y="56"/>
                    <a:pt x="22" y="56"/>
                    <a:pt x="23" y="57"/>
                  </a:cubicBezTo>
                  <a:cubicBezTo>
                    <a:pt x="20" y="56"/>
                    <a:pt x="17" y="56"/>
                    <a:pt x="14" y="55"/>
                  </a:cubicBezTo>
                  <a:cubicBezTo>
                    <a:pt x="9" y="53"/>
                    <a:pt x="7" y="49"/>
                    <a:pt x="9" y="44"/>
                  </a:cubicBezTo>
                  <a:cubicBezTo>
                    <a:pt x="10" y="42"/>
                    <a:pt x="10" y="39"/>
                    <a:pt x="11" y="36"/>
                  </a:cubicBezTo>
                  <a:cubicBezTo>
                    <a:pt x="13" y="28"/>
                    <a:pt x="18" y="23"/>
                    <a:pt x="26" y="20"/>
                  </a:cubicBezTo>
                  <a:cubicBezTo>
                    <a:pt x="27" y="19"/>
                    <a:pt x="30" y="20"/>
                    <a:pt x="32" y="22"/>
                  </a:cubicBezTo>
                  <a:cubicBezTo>
                    <a:pt x="34" y="23"/>
                    <a:pt x="32" y="25"/>
                    <a:pt x="31" y="27"/>
                  </a:cubicBezTo>
                  <a:cubicBezTo>
                    <a:pt x="29" y="28"/>
                    <a:pt x="29" y="31"/>
                    <a:pt x="28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CC1FA68D-3307-481A-8E89-D3CB2E869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6799" y="2388393"/>
              <a:ext cx="307975" cy="463550"/>
            </a:xfrm>
            <a:custGeom>
              <a:avLst/>
              <a:gdLst>
                <a:gd name="T0" fmla="*/ 33 w 72"/>
                <a:gd name="T1" fmla="*/ 76 h 109"/>
                <a:gd name="T2" fmla="*/ 44 w 72"/>
                <a:gd name="T3" fmla="*/ 73 h 109"/>
                <a:gd name="T4" fmla="*/ 59 w 72"/>
                <a:gd name="T5" fmla="*/ 71 h 109"/>
                <a:gd name="T6" fmla="*/ 69 w 72"/>
                <a:gd name="T7" fmla="*/ 92 h 109"/>
                <a:gd name="T8" fmla="*/ 66 w 72"/>
                <a:gd name="T9" fmla="*/ 94 h 109"/>
                <a:gd name="T10" fmla="*/ 49 w 72"/>
                <a:gd name="T11" fmla="*/ 96 h 109"/>
                <a:gd name="T12" fmla="*/ 28 w 72"/>
                <a:gd name="T13" fmla="*/ 106 h 109"/>
                <a:gd name="T14" fmla="*/ 16 w 72"/>
                <a:gd name="T15" fmla="*/ 106 h 109"/>
                <a:gd name="T16" fmla="*/ 1 w 72"/>
                <a:gd name="T17" fmla="*/ 80 h 109"/>
                <a:gd name="T18" fmla="*/ 2 w 72"/>
                <a:gd name="T19" fmla="*/ 74 h 109"/>
                <a:gd name="T20" fmla="*/ 23 w 72"/>
                <a:gd name="T21" fmla="*/ 31 h 109"/>
                <a:gd name="T22" fmla="*/ 22 w 72"/>
                <a:gd name="T23" fmla="*/ 26 h 109"/>
                <a:gd name="T24" fmla="*/ 12 w 72"/>
                <a:gd name="T25" fmla="*/ 16 h 109"/>
                <a:gd name="T26" fmla="*/ 15 w 72"/>
                <a:gd name="T27" fmla="*/ 10 h 109"/>
                <a:gd name="T28" fmla="*/ 32 w 72"/>
                <a:gd name="T29" fmla="*/ 5 h 109"/>
                <a:gd name="T30" fmla="*/ 60 w 72"/>
                <a:gd name="T31" fmla="*/ 18 h 109"/>
                <a:gd name="T32" fmla="*/ 59 w 72"/>
                <a:gd name="T33" fmla="*/ 26 h 109"/>
                <a:gd name="T34" fmla="*/ 52 w 72"/>
                <a:gd name="T35" fmla="*/ 36 h 109"/>
                <a:gd name="T36" fmla="*/ 34 w 72"/>
                <a:gd name="T37" fmla="*/ 72 h 109"/>
                <a:gd name="T38" fmla="*/ 33 w 72"/>
                <a:gd name="T39" fmla="*/ 7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109">
                  <a:moveTo>
                    <a:pt x="33" y="76"/>
                  </a:moveTo>
                  <a:cubicBezTo>
                    <a:pt x="37" y="74"/>
                    <a:pt x="40" y="73"/>
                    <a:pt x="44" y="73"/>
                  </a:cubicBezTo>
                  <a:cubicBezTo>
                    <a:pt x="49" y="72"/>
                    <a:pt x="54" y="71"/>
                    <a:pt x="59" y="71"/>
                  </a:cubicBezTo>
                  <a:cubicBezTo>
                    <a:pt x="66" y="72"/>
                    <a:pt x="72" y="85"/>
                    <a:pt x="69" y="92"/>
                  </a:cubicBezTo>
                  <a:cubicBezTo>
                    <a:pt x="68" y="93"/>
                    <a:pt x="67" y="94"/>
                    <a:pt x="66" y="94"/>
                  </a:cubicBezTo>
                  <a:cubicBezTo>
                    <a:pt x="60" y="95"/>
                    <a:pt x="54" y="94"/>
                    <a:pt x="49" y="96"/>
                  </a:cubicBezTo>
                  <a:cubicBezTo>
                    <a:pt x="42" y="99"/>
                    <a:pt x="35" y="102"/>
                    <a:pt x="28" y="106"/>
                  </a:cubicBezTo>
                  <a:cubicBezTo>
                    <a:pt x="24" y="108"/>
                    <a:pt x="21" y="109"/>
                    <a:pt x="16" y="106"/>
                  </a:cubicBezTo>
                  <a:cubicBezTo>
                    <a:pt x="7" y="100"/>
                    <a:pt x="3" y="90"/>
                    <a:pt x="1" y="80"/>
                  </a:cubicBezTo>
                  <a:cubicBezTo>
                    <a:pt x="0" y="78"/>
                    <a:pt x="1" y="76"/>
                    <a:pt x="2" y="74"/>
                  </a:cubicBezTo>
                  <a:cubicBezTo>
                    <a:pt x="9" y="60"/>
                    <a:pt x="16" y="45"/>
                    <a:pt x="23" y="31"/>
                  </a:cubicBezTo>
                  <a:cubicBezTo>
                    <a:pt x="23" y="30"/>
                    <a:pt x="23" y="28"/>
                    <a:pt x="22" y="26"/>
                  </a:cubicBezTo>
                  <a:cubicBezTo>
                    <a:pt x="19" y="23"/>
                    <a:pt x="15" y="20"/>
                    <a:pt x="12" y="16"/>
                  </a:cubicBezTo>
                  <a:cubicBezTo>
                    <a:pt x="10" y="13"/>
                    <a:pt x="11" y="11"/>
                    <a:pt x="15" y="10"/>
                  </a:cubicBezTo>
                  <a:cubicBezTo>
                    <a:pt x="21" y="9"/>
                    <a:pt x="26" y="7"/>
                    <a:pt x="32" y="5"/>
                  </a:cubicBezTo>
                  <a:cubicBezTo>
                    <a:pt x="44" y="0"/>
                    <a:pt x="57" y="6"/>
                    <a:pt x="60" y="18"/>
                  </a:cubicBezTo>
                  <a:cubicBezTo>
                    <a:pt x="61" y="21"/>
                    <a:pt x="60" y="24"/>
                    <a:pt x="59" y="26"/>
                  </a:cubicBezTo>
                  <a:cubicBezTo>
                    <a:pt x="57" y="29"/>
                    <a:pt x="54" y="33"/>
                    <a:pt x="52" y="36"/>
                  </a:cubicBezTo>
                  <a:cubicBezTo>
                    <a:pt x="46" y="48"/>
                    <a:pt x="40" y="60"/>
                    <a:pt x="34" y="72"/>
                  </a:cubicBezTo>
                  <a:cubicBezTo>
                    <a:pt x="34" y="72"/>
                    <a:pt x="34" y="74"/>
                    <a:pt x="33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7A6E3E5-9A1F-4E06-9E71-F1D7E5C11C32}"/>
                </a:ext>
              </a:extLst>
            </p:cNvPr>
            <p:cNvGrpSpPr/>
            <p:nvPr/>
          </p:nvGrpSpPr>
          <p:grpSpPr>
            <a:xfrm>
              <a:off x="10340336" y="2247899"/>
              <a:ext cx="547688" cy="679451"/>
              <a:chOff x="5548313" y="2084388"/>
              <a:chExt cx="547688" cy="679451"/>
            </a:xfrm>
            <a:solidFill>
              <a:schemeClr val="bg1"/>
            </a:solidFill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02368C72-9CA0-44B0-93EC-F396645A3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8313" y="2084388"/>
                <a:ext cx="547688" cy="446088"/>
              </a:xfrm>
              <a:custGeom>
                <a:avLst/>
                <a:gdLst>
                  <a:gd name="T0" fmla="*/ 101 w 128"/>
                  <a:gd name="T1" fmla="*/ 58 h 105"/>
                  <a:gd name="T2" fmla="*/ 74 w 128"/>
                  <a:gd name="T3" fmla="*/ 56 h 105"/>
                  <a:gd name="T4" fmla="*/ 68 w 128"/>
                  <a:gd name="T5" fmla="*/ 57 h 105"/>
                  <a:gd name="T6" fmla="*/ 51 w 128"/>
                  <a:gd name="T7" fmla="*/ 59 h 105"/>
                  <a:gd name="T8" fmla="*/ 36 w 128"/>
                  <a:gd name="T9" fmla="*/ 65 h 105"/>
                  <a:gd name="T10" fmla="*/ 28 w 128"/>
                  <a:gd name="T11" fmla="*/ 73 h 105"/>
                  <a:gd name="T12" fmla="*/ 16 w 128"/>
                  <a:gd name="T13" fmla="*/ 102 h 105"/>
                  <a:gd name="T14" fmla="*/ 13 w 128"/>
                  <a:gd name="T15" fmla="*/ 104 h 105"/>
                  <a:gd name="T16" fmla="*/ 1 w 128"/>
                  <a:gd name="T17" fmla="*/ 98 h 105"/>
                  <a:gd name="T18" fmla="*/ 0 w 128"/>
                  <a:gd name="T19" fmla="*/ 93 h 105"/>
                  <a:gd name="T20" fmla="*/ 15 w 128"/>
                  <a:gd name="T21" fmla="*/ 60 h 105"/>
                  <a:gd name="T22" fmla="*/ 16 w 128"/>
                  <a:gd name="T23" fmla="*/ 58 h 105"/>
                  <a:gd name="T24" fmla="*/ 20 w 128"/>
                  <a:gd name="T25" fmla="*/ 52 h 105"/>
                  <a:gd name="T26" fmla="*/ 32 w 128"/>
                  <a:gd name="T27" fmla="*/ 54 h 105"/>
                  <a:gd name="T28" fmla="*/ 39 w 128"/>
                  <a:gd name="T29" fmla="*/ 55 h 105"/>
                  <a:gd name="T30" fmla="*/ 72 w 128"/>
                  <a:gd name="T31" fmla="*/ 21 h 105"/>
                  <a:gd name="T32" fmla="*/ 74 w 128"/>
                  <a:gd name="T33" fmla="*/ 16 h 105"/>
                  <a:gd name="T34" fmla="*/ 74 w 128"/>
                  <a:gd name="T35" fmla="*/ 11 h 105"/>
                  <a:gd name="T36" fmla="*/ 71 w 128"/>
                  <a:gd name="T37" fmla="*/ 11 h 105"/>
                  <a:gd name="T38" fmla="*/ 68 w 128"/>
                  <a:gd name="T39" fmla="*/ 15 h 105"/>
                  <a:gd name="T40" fmla="*/ 68 w 128"/>
                  <a:gd name="T41" fmla="*/ 21 h 105"/>
                  <a:gd name="T42" fmla="*/ 59 w 128"/>
                  <a:gd name="T43" fmla="*/ 29 h 105"/>
                  <a:gd name="T44" fmla="*/ 53 w 128"/>
                  <a:gd name="T45" fmla="*/ 27 h 105"/>
                  <a:gd name="T46" fmla="*/ 47 w 128"/>
                  <a:gd name="T47" fmla="*/ 24 h 105"/>
                  <a:gd name="T48" fmla="*/ 47 w 128"/>
                  <a:gd name="T49" fmla="*/ 32 h 105"/>
                  <a:gd name="T50" fmla="*/ 47 w 128"/>
                  <a:gd name="T51" fmla="*/ 34 h 105"/>
                  <a:gd name="T52" fmla="*/ 43 w 128"/>
                  <a:gd name="T53" fmla="*/ 45 h 105"/>
                  <a:gd name="T54" fmla="*/ 31 w 128"/>
                  <a:gd name="T55" fmla="*/ 39 h 105"/>
                  <a:gd name="T56" fmla="*/ 29 w 128"/>
                  <a:gd name="T57" fmla="*/ 23 h 105"/>
                  <a:gd name="T58" fmla="*/ 33 w 128"/>
                  <a:gd name="T59" fmla="*/ 14 h 105"/>
                  <a:gd name="T60" fmla="*/ 36 w 128"/>
                  <a:gd name="T61" fmla="*/ 9 h 105"/>
                  <a:gd name="T62" fmla="*/ 42 w 128"/>
                  <a:gd name="T63" fmla="*/ 13 h 105"/>
                  <a:gd name="T64" fmla="*/ 44 w 128"/>
                  <a:gd name="T65" fmla="*/ 16 h 105"/>
                  <a:gd name="T66" fmla="*/ 57 w 128"/>
                  <a:gd name="T67" fmla="*/ 14 h 105"/>
                  <a:gd name="T68" fmla="*/ 62 w 128"/>
                  <a:gd name="T69" fmla="*/ 11 h 105"/>
                  <a:gd name="T70" fmla="*/ 84 w 128"/>
                  <a:gd name="T71" fmla="*/ 0 h 105"/>
                  <a:gd name="T72" fmla="*/ 96 w 128"/>
                  <a:gd name="T73" fmla="*/ 7 h 105"/>
                  <a:gd name="T74" fmla="*/ 96 w 128"/>
                  <a:gd name="T75" fmla="*/ 20 h 105"/>
                  <a:gd name="T76" fmla="*/ 83 w 128"/>
                  <a:gd name="T77" fmla="*/ 43 h 105"/>
                  <a:gd name="T78" fmla="*/ 94 w 128"/>
                  <a:gd name="T79" fmla="*/ 44 h 105"/>
                  <a:gd name="T80" fmla="*/ 122 w 128"/>
                  <a:gd name="T81" fmla="*/ 59 h 105"/>
                  <a:gd name="T82" fmla="*/ 120 w 128"/>
                  <a:gd name="T83" fmla="*/ 73 h 105"/>
                  <a:gd name="T84" fmla="*/ 98 w 128"/>
                  <a:gd name="T85" fmla="*/ 73 h 105"/>
                  <a:gd name="T86" fmla="*/ 97 w 128"/>
                  <a:gd name="T87" fmla="*/ 66 h 105"/>
                  <a:gd name="T88" fmla="*/ 101 w 128"/>
                  <a:gd name="T89" fmla="*/ 5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8" h="105">
                    <a:moveTo>
                      <a:pt x="101" y="58"/>
                    </a:moveTo>
                    <a:cubicBezTo>
                      <a:pt x="94" y="52"/>
                      <a:pt x="81" y="52"/>
                      <a:pt x="74" y="56"/>
                    </a:cubicBezTo>
                    <a:cubicBezTo>
                      <a:pt x="73" y="57"/>
                      <a:pt x="70" y="58"/>
                      <a:pt x="68" y="57"/>
                    </a:cubicBezTo>
                    <a:cubicBezTo>
                      <a:pt x="62" y="56"/>
                      <a:pt x="57" y="57"/>
                      <a:pt x="51" y="59"/>
                    </a:cubicBezTo>
                    <a:cubicBezTo>
                      <a:pt x="46" y="61"/>
                      <a:pt x="41" y="63"/>
                      <a:pt x="36" y="65"/>
                    </a:cubicBezTo>
                    <a:cubicBezTo>
                      <a:pt x="32" y="67"/>
                      <a:pt x="29" y="69"/>
                      <a:pt x="28" y="73"/>
                    </a:cubicBezTo>
                    <a:cubicBezTo>
                      <a:pt x="24" y="82"/>
                      <a:pt x="20" y="92"/>
                      <a:pt x="16" y="102"/>
                    </a:cubicBezTo>
                    <a:cubicBezTo>
                      <a:pt x="16" y="103"/>
                      <a:pt x="14" y="105"/>
                      <a:pt x="13" y="104"/>
                    </a:cubicBezTo>
                    <a:cubicBezTo>
                      <a:pt x="9" y="103"/>
                      <a:pt x="5" y="100"/>
                      <a:pt x="1" y="98"/>
                    </a:cubicBezTo>
                    <a:cubicBezTo>
                      <a:pt x="0" y="97"/>
                      <a:pt x="0" y="95"/>
                      <a:pt x="0" y="93"/>
                    </a:cubicBezTo>
                    <a:cubicBezTo>
                      <a:pt x="5" y="82"/>
                      <a:pt x="10" y="71"/>
                      <a:pt x="15" y="60"/>
                    </a:cubicBezTo>
                    <a:cubicBezTo>
                      <a:pt x="15" y="59"/>
                      <a:pt x="16" y="59"/>
                      <a:pt x="16" y="58"/>
                    </a:cubicBezTo>
                    <a:cubicBezTo>
                      <a:pt x="18" y="56"/>
                      <a:pt x="19" y="52"/>
                      <a:pt x="20" y="52"/>
                    </a:cubicBezTo>
                    <a:cubicBezTo>
                      <a:pt x="24" y="52"/>
                      <a:pt x="29" y="52"/>
                      <a:pt x="32" y="54"/>
                    </a:cubicBezTo>
                    <a:cubicBezTo>
                      <a:pt x="35" y="55"/>
                      <a:pt x="36" y="56"/>
                      <a:pt x="39" y="55"/>
                    </a:cubicBezTo>
                    <a:cubicBezTo>
                      <a:pt x="57" y="50"/>
                      <a:pt x="66" y="37"/>
                      <a:pt x="72" y="21"/>
                    </a:cubicBezTo>
                    <a:cubicBezTo>
                      <a:pt x="72" y="20"/>
                      <a:pt x="73" y="18"/>
                      <a:pt x="74" y="16"/>
                    </a:cubicBezTo>
                    <a:cubicBezTo>
                      <a:pt x="74" y="14"/>
                      <a:pt x="74" y="13"/>
                      <a:pt x="74" y="11"/>
                    </a:cubicBezTo>
                    <a:cubicBezTo>
                      <a:pt x="74" y="11"/>
                      <a:pt x="72" y="10"/>
                      <a:pt x="71" y="11"/>
                    </a:cubicBezTo>
                    <a:cubicBezTo>
                      <a:pt x="70" y="12"/>
                      <a:pt x="68" y="13"/>
                      <a:pt x="68" y="15"/>
                    </a:cubicBezTo>
                    <a:cubicBezTo>
                      <a:pt x="67" y="17"/>
                      <a:pt x="68" y="19"/>
                      <a:pt x="68" y="21"/>
                    </a:cubicBezTo>
                    <a:cubicBezTo>
                      <a:pt x="69" y="28"/>
                      <a:pt x="68" y="30"/>
                      <a:pt x="59" y="29"/>
                    </a:cubicBezTo>
                    <a:cubicBezTo>
                      <a:pt x="57" y="29"/>
                      <a:pt x="55" y="28"/>
                      <a:pt x="53" y="27"/>
                    </a:cubicBezTo>
                    <a:cubicBezTo>
                      <a:pt x="51" y="26"/>
                      <a:pt x="49" y="25"/>
                      <a:pt x="47" y="24"/>
                    </a:cubicBezTo>
                    <a:cubicBezTo>
                      <a:pt x="47" y="27"/>
                      <a:pt x="47" y="29"/>
                      <a:pt x="47" y="32"/>
                    </a:cubicBezTo>
                    <a:cubicBezTo>
                      <a:pt x="47" y="33"/>
                      <a:pt x="47" y="33"/>
                      <a:pt x="47" y="34"/>
                    </a:cubicBezTo>
                    <a:cubicBezTo>
                      <a:pt x="47" y="38"/>
                      <a:pt x="48" y="43"/>
                      <a:pt x="43" y="45"/>
                    </a:cubicBezTo>
                    <a:cubicBezTo>
                      <a:pt x="39" y="46"/>
                      <a:pt x="34" y="44"/>
                      <a:pt x="31" y="39"/>
                    </a:cubicBezTo>
                    <a:cubicBezTo>
                      <a:pt x="28" y="34"/>
                      <a:pt x="25" y="29"/>
                      <a:pt x="29" y="23"/>
                    </a:cubicBezTo>
                    <a:cubicBezTo>
                      <a:pt x="31" y="20"/>
                      <a:pt x="31" y="17"/>
                      <a:pt x="33" y="14"/>
                    </a:cubicBezTo>
                    <a:cubicBezTo>
                      <a:pt x="34" y="12"/>
                      <a:pt x="35" y="9"/>
                      <a:pt x="36" y="9"/>
                    </a:cubicBezTo>
                    <a:cubicBezTo>
                      <a:pt x="38" y="10"/>
                      <a:pt x="40" y="11"/>
                      <a:pt x="42" y="13"/>
                    </a:cubicBezTo>
                    <a:cubicBezTo>
                      <a:pt x="42" y="13"/>
                      <a:pt x="43" y="15"/>
                      <a:pt x="44" y="16"/>
                    </a:cubicBezTo>
                    <a:cubicBezTo>
                      <a:pt x="48" y="13"/>
                      <a:pt x="52" y="11"/>
                      <a:pt x="57" y="14"/>
                    </a:cubicBezTo>
                    <a:cubicBezTo>
                      <a:pt x="58" y="15"/>
                      <a:pt x="61" y="13"/>
                      <a:pt x="62" y="11"/>
                    </a:cubicBezTo>
                    <a:cubicBezTo>
                      <a:pt x="69" y="5"/>
                      <a:pt x="75" y="0"/>
                      <a:pt x="84" y="0"/>
                    </a:cubicBezTo>
                    <a:cubicBezTo>
                      <a:pt x="89" y="0"/>
                      <a:pt x="93" y="2"/>
                      <a:pt x="96" y="7"/>
                    </a:cubicBezTo>
                    <a:cubicBezTo>
                      <a:pt x="99" y="11"/>
                      <a:pt x="98" y="15"/>
                      <a:pt x="96" y="20"/>
                    </a:cubicBezTo>
                    <a:cubicBezTo>
                      <a:pt x="91" y="27"/>
                      <a:pt x="87" y="35"/>
                      <a:pt x="83" y="43"/>
                    </a:cubicBezTo>
                    <a:cubicBezTo>
                      <a:pt x="88" y="43"/>
                      <a:pt x="91" y="44"/>
                      <a:pt x="94" y="44"/>
                    </a:cubicBezTo>
                    <a:cubicBezTo>
                      <a:pt x="105" y="46"/>
                      <a:pt x="115" y="50"/>
                      <a:pt x="122" y="59"/>
                    </a:cubicBezTo>
                    <a:cubicBezTo>
                      <a:pt x="128" y="65"/>
                      <a:pt x="127" y="68"/>
                      <a:pt x="120" y="73"/>
                    </a:cubicBezTo>
                    <a:cubicBezTo>
                      <a:pt x="113" y="77"/>
                      <a:pt x="105" y="77"/>
                      <a:pt x="98" y="73"/>
                    </a:cubicBezTo>
                    <a:cubicBezTo>
                      <a:pt x="95" y="71"/>
                      <a:pt x="95" y="69"/>
                      <a:pt x="97" y="66"/>
                    </a:cubicBezTo>
                    <a:cubicBezTo>
                      <a:pt x="98" y="64"/>
                      <a:pt x="100" y="61"/>
                      <a:pt x="10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68AB8704-3F31-41E0-B209-31D0A83BA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0" y="2355851"/>
                <a:ext cx="341313" cy="407988"/>
              </a:xfrm>
              <a:custGeom>
                <a:avLst/>
                <a:gdLst>
                  <a:gd name="T0" fmla="*/ 46 w 80"/>
                  <a:gd name="T1" fmla="*/ 29 h 96"/>
                  <a:gd name="T2" fmla="*/ 65 w 80"/>
                  <a:gd name="T3" fmla="*/ 29 h 96"/>
                  <a:gd name="T4" fmla="*/ 79 w 80"/>
                  <a:gd name="T5" fmla="*/ 41 h 96"/>
                  <a:gd name="T6" fmla="*/ 74 w 80"/>
                  <a:gd name="T7" fmla="*/ 43 h 96"/>
                  <a:gd name="T8" fmla="*/ 60 w 80"/>
                  <a:gd name="T9" fmla="*/ 43 h 96"/>
                  <a:gd name="T10" fmla="*/ 52 w 80"/>
                  <a:gd name="T11" fmla="*/ 50 h 96"/>
                  <a:gd name="T12" fmla="*/ 49 w 80"/>
                  <a:gd name="T13" fmla="*/ 87 h 96"/>
                  <a:gd name="T14" fmla="*/ 37 w 80"/>
                  <a:gd name="T15" fmla="*/ 95 h 96"/>
                  <a:gd name="T16" fmla="*/ 21 w 80"/>
                  <a:gd name="T17" fmla="*/ 68 h 96"/>
                  <a:gd name="T18" fmla="*/ 22 w 80"/>
                  <a:gd name="T19" fmla="*/ 62 h 96"/>
                  <a:gd name="T20" fmla="*/ 30 w 80"/>
                  <a:gd name="T21" fmla="*/ 72 h 96"/>
                  <a:gd name="T22" fmla="*/ 40 w 80"/>
                  <a:gd name="T23" fmla="*/ 70 h 96"/>
                  <a:gd name="T24" fmla="*/ 43 w 80"/>
                  <a:gd name="T25" fmla="*/ 46 h 96"/>
                  <a:gd name="T26" fmla="*/ 24 w 80"/>
                  <a:gd name="T27" fmla="*/ 52 h 96"/>
                  <a:gd name="T28" fmla="*/ 19 w 80"/>
                  <a:gd name="T29" fmla="*/ 54 h 96"/>
                  <a:gd name="T30" fmla="*/ 6 w 80"/>
                  <a:gd name="T31" fmla="*/ 54 h 96"/>
                  <a:gd name="T32" fmla="*/ 2 w 80"/>
                  <a:gd name="T33" fmla="*/ 40 h 96"/>
                  <a:gd name="T34" fmla="*/ 6 w 80"/>
                  <a:gd name="T35" fmla="*/ 37 h 96"/>
                  <a:gd name="T36" fmla="*/ 28 w 80"/>
                  <a:gd name="T37" fmla="*/ 33 h 96"/>
                  <a:gd name="T38" fmla="*/ 33 w 80"/>
                  <a:gd name="T39" fmla="*/ 32 h 96"/>
                  <a:gd name="T40" fmla="*/ 36 w 80"/>
                  <a:gd name="T41" fmla="*/ 22 h 96"/>
                  <a:gd name="T42" fmla="*/ 46 w 80"/>
                  <a:gd name="T43" fmla="*/ 12 h 96"/>
                  <a:gd name="T44" fmla="*/ 45 w 80"/>
                  <a:gd name="T45" fmla="*/ 10 h 96"/>
                  <a:gd name="T46" fmla="*/ 26 w 80"/>
                  <a:gd name="T47" fmla="*/ 17 h 96"/>
                  <a:gd name="T48" fmla="*/ 15 w 80"/>
                  <a:gd name="T49" fmla="*/ 24 h 96"/>
                  <a:gd name="T50" fmla="*/ 5 w 80"/>
                  <a:gd name="T51" fmla="*/ 22 h 96"/>
                  <a:gd name="T52" fmla="*/ 1 w 80"/>
                  <a:gd name="T53" fmla="*/ 17 h 96"/>
                  <a:gd name="T54" fmla="*/ 36 w 80"/>
                  <a:gd name="T55" fmla="*/ 2 h 96"/>
                  <a:gd name="T56" fmla="*/ 55 w 80"/>
                  <a:gd name="T57" fmla="*/ 0 h 96"/>
                  <a:gd name="T58" fmla="*/ 61 w 80"/>
                  <a:gd name="T59" fmla="*/ 6 h 96"/>
                  <a:gd name="T60" fmla="*/ 59 w 80"/>
                  <a:gd name="T61" fmla="*/ 13 h 96"/>
                  <a:gd name="T62" fmla="*/ 46 w 80"/>
                  <a:gd name="T63" fmla="*/ 2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" h="96">
                    <a:moveTo>
                      <a:pt x="46" y="29"/>
                    </a:moveTo>
                    <a:cubicBezTo>
                      <a:pt x="53" y="30"/>
                      <a:pt x="59" y="31"/>
                      <a:pt x="65" y="29"/>
                    </a:cubicBezTo>
                    <a:cubicBezTo>
                      <a:pt x="71" y="27"/>
                      <a:pt x="80" y="34"/>
                      <a:pt x="79" y="41"/>
                    </a:cubicBezTo>
                    <a:cubicBezTo>
                      <a:pt x="79" y="42"/>
                      <a:pt x="76" y="43"/>
                      <a:pt x="74" y="43"/>
                    </a:cubicBezTo>
                    <a:cubicBezTo>
                      <a:pt x="70" y="43"/>
                      <a:pt x="65" y="43"/>
                      <a:pt x="60" y="43"/>
                    </a:cubicBezTo>
                    <a:cubicBezTo>
                      <a:pt x="53" y="42"/>
                      <a:pt x="52" y="44"/>
                      <a:pt x="52" y="50"/>
                    </a:cubicBezTo>
                    <a:cubicBezTo>
                      <a:pt x="51" y="62"/>
                      <a:pt x="51" y="75"/>
                      <a:pt x="49" y="87"/>
                    </a:cubicBezTo>
                    <a:cubicBezTo>
                      <a:pt x="48" y="95"/>
                      <a:pt x="45" y="96"/>
                      <a:pt x="37" y="95"/>
                    </a:cubicBezTo>
                    <a:cubicBezTo>
                      <a:pt x="25" y="92"/>
                      <a:pt x="15" y="82"/>
                      <a:pt x="21" y="68"/>
                    </a:cubicBezTo>
                    <a:cubicBezTo>
                      <a:pt x="21" y="66"/>
                      <a:pt x="21" y="64"/>
                      <a:pt x="22" y="62"/>
                    </a:cubicBezTo>
                    <a:cubicBezTo>
                      <a:pt x="24" y="65"/>
                      <a:pt x="27" y="69"/>
                      <a:pt x="30" y="72"/>
                    </a:cubicBezTo>
                    <a:cubicBezTo>
                      <a:pt x="33" y="76"/>
                      <a:pt x="39" y="75"/>
                      <a:pt x="40" y="70"/>
                    </a:cubicBezTo>
                    <a:cubicBezTo>
                      <a:pt x="41" y="62"/>
                      <a:pt x="42" y="54"/>
                      <a:pt x="43" y="46"/>
                    </a:cubicBezTo>
                    <a:cubicBezTo>
                      <a:pt x="35" y="45"/>
                      <a:pt x="30" y="49"/>
                      <a:pt x="24" y="52"/>
                    </a:cubicBezTo>
                    <a:cubicBezTo>
                      <a:pt x="22" y="52"/>
                      <a:pt x="21" y="54"/>
                      <a:pt x="19" y="54"/>
                    </a:cubicBezTo>
                    <a:cubicBezTo>
                      <a:pt x="14" y="58"/>
                      <a:pt x="11" y="57"/>
                      <a:pt x="6" y="54"/>
                    </a:cubicBezTo>
                    <a:cubicBezTo>
                      <a:pt x="3" y="51"/>
                      <a:pt x="0" y="44"/>
                      <a:pt x="2" y="40"/>
                    </a:cubicBezTo>
                    <a:cubicBezTo>
                      <a:pt x="2" y="39"/>
                      <a:pt x="5" y="37"/>
                      <a:pt x="6" y="37"/>
                    </a:cubicBezTo>
                    <a:cubicBezTo>
                      <a:pt x="14" y="39"/>
                      <a:pt x="20" y="35"/>
                      <a:pt x="28" y="33"/>
                    </a:cubicBezTo>
                    <a:cubicBezTo>
                      <a:pt x="29" y="33"/>
                      <a:pt x="31" y="32"/>
                      <a:pt x="33" y="32"/>
                    </a:cubicBezTo>
                    <a:cubicBezTo>
                      <a:pt x="31" y="27"/>
                      <a:pt x="31" y="24"/>
                      <a:pt x="36" y="22"/>
                    </a:cubicBezTo>
                    <a:cubicBezTo>
                      <a:pt x="39" y="19"/>
                      <a:pt x="42" y="15"/>
                      <a:pt x="46" y="12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38" y="13"/>
                      <a:pt x="32" y="15"/>
                      <a:pt x="26" y="17"/>
                    </a:cubicBezTo>
                    <a:cubicBezTo>
                      <a:pt x="22" y="19"/>
                      <a:pt x="18" y="22"/>
                      <a:pt x="15" y="24"/>
                    </a:cubicBezTo>
                    <a:cubicBezTo>
                      <a:pt x="11" y="26"/>
                      <a:pt x="7" y="27"/>
                      <a:pt x="5" y="22"/>
                    </a:cubicBezTo>
                    <a:cubicBezTo>
                      <a:pt x="4" y="20"/>
                      <a:pt x="3" y="19"/>
                      <a:pt x="1" y="17"/>
                    </a:cubicBezTo>
                    <a:cubicBezTo>
                      <a:pt x="13" y="12"/>
                      <a:pt x="25" y="6"/>
                      <a:pt x="36" y="2"/>
                    </a:cubicBezTo>
                    <a:cubicBezTo>
                      <a:pt x="42" y="0"/>
                      <a:pt x="49" y="0"/>
                      <a:pt x="55" y="0"/>
                    </a:cubicBezTo>
                    <a:cubicBezTo>
                      <a:pt x="57" y="0"/>
                      <a:pt x="60" y="4"/>
                      <a:pt x="61" y="6"/>
                    </a:cubicBezTo>
                    <a:cubicBezTo>
                      <a:pt x="62" y="8"/>
                      <a:pt x="61" y="11"/>
                      <a:pt x="59" y="13"/>
                    </a:cubicBezTo>
                    <a:cubicBezTo>
                      <a:pt x="55" y="18"/>
                      <a:pt x="51" y="23"/>
                      <a:pt x="4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92E7EB9-3312-4310-B5FA-50F0FA6CFB99}"/>
                </a:ext>
              </a:extLst>
            </p:cNvPr>
            <p:cNvGrpSpPr/>
            <p:nvPr/>
          </p:nvGrpSpPr>
          <p:grpSpPr>
            <a:xfrm>
              <a:off x="11192276" y="2400300"/>
              <a:ext cx="322175" cy="373063"/>
              <a:chOff x="3792874" y="3138488"/>
              <a:chExt cx="322175" cy="373063"/>
            </a:xfrm>
            <a:solidFill>
              <a:schemeClr val="bg1"/>
            </a:solidFill>
          </p:grpSpPr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4A24723D-38DD-4916-B1AF-76A903317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874" y="3235325"/>
                <a:ext cx="112625" cy="246063"/>
              </a:xfrm>
              <a:custGeom>
                <a:avLst/>
                <a:gdLst>
                  <a:gd name="T0" fmla="*/ 16 w 39"/>
                  <a:gd name="T1" fmla="*/ 29 h 58"/>
                  <a:gd name="T2" fmla="*/ 27 w 39"/>
                  <a:gd name="T3" fmla="*/ 7 h 58"/>
                  <a:gd name="T4" fmla="*/ 31 w 39"/>
                  <a:gd name="T5" fmla="*/ 1 h 58"/>
                  <a:gd name="T6" fmla="*/ 34 w 39"/>
                  <a:gd name="T7" fmla="*/ 6 h 58"/>
                  <a:gd name="T8" fmla="*/ 35 w 39"/>
                  <a:gd name="T9" fmla="*/ 26 h 58"/>
                  <a:gd name="T10" fmla="*/ 20 w 39"/>
                  <a:gd name="T11" fmla="*/ 52 h 58"/>
                  <a:gd name="T12" fmla="*/ 9 w 39"/>
                  <a:gd name="T13" fmla="*/ 57 h 58"/>
                  <a:gd name="T14" fmla="*/ 1 w 39"/>
                  <a:gd name="T15" fmla="*/ 43 h 58"/>
                  <a:gd name="T16" fmla="*/ 4 w 39"/>
                  <a:gd name="T17" fmla="*/ 6 h 58"/>
                  <a:gd name="T18" fmla="*/ 8 w 39"/>
                  <a:gd name="T19" fmla="*/ 0 h 58"/>
                  <a:gd name="T20" fmla="*/ 15 w 39"/>
                  <a:gd name="T21" fmla="*/ 6 h 58"/>
                  <a:gd name="T22" fmla="*/ 14 w 39"/>
                  <a:gd name="T23" fmla="*/ 20 h 58"/>
                  <a:gd name="T24" fmla="*/ 14 w 39"/>
                  <a:gd name="T25" fmla="*/ 28 h 58"/>
                  <a:gd name="T26" fmla="*/ 16 w 39"/>
                  <a:gd name="T27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58">
                    <a:moveTo>
                      <a:pt x="16" y="29"/>
                    </a:moveTo>
                    <a:cubicBezTo>
                      <a:pt x="19" y="21"/>
                      <a:pt x="23" y="14"/>
                      <a:pt x="27" y="7"/>
                    </a:cubicBezTo>
                    <a:cubicBezTo>
                      <a:pt x="28" y="5"/>
                      <a:pt x="29" y="3"/>
                      <a:pt x="31" y="1"/>
                    </a:cubicBezTo>
                    <a:cubicBezTo>
                      <a:pt x="32" y="3"/>
                      <a:pt x="33" y="4"/>
                      <a:pt x="34" y="6"/>
                    </a:cubicBezTo>
                    <a:cubicBezTo>
                      <a:pt x="37" y="12"/>
                      <a:pt x="39" y="19"/>
                      <a:pt x="35" y="26"/>
                    </a:cubicBezTo>
                    <a:cubicBezTo>
                      <a:pt x="30" y="34"/>
                      <a:pt x="25" y="43"/>
                      <a:pt x="20" y="52"/>
                    </a:cubicBezTo>
                    <a:cubicBezTo>
                      <a:pt x="18" y="56"/>
                      <a:pt x="12" y="58"/>
                      <a:pt x="9" y="57"/>
                    </a:cubicBezTo>
                    <a:cubicBezTo>
                      <a:pt x="2" y="54"/>
                      <a:pt x="0" y="50"/>
                      <a:pt x="1" y="43"/>
                    </a:cubicBezTo>
                    <a:cubicBezTo>
                      <a:pt x="2" y="31"/>
                      <a:pt x="3" y="18"/>
                      <a:pt x="4" y="6"/>
                    </a:cubicBezTo>
                    <a:cubicBezTo>
                      <a:pt x="4" y="4"/>
                      <a:pt x="4" y="0"/>
                      <a:pt x="8" y="0"/>
                    </a:cubicBezTo>
                    <a:cubicBezTo>
                      <a:pt x="11" y="0"/>
                      <a:pt x="15" y="1"/>
                      <a:pt x="15" y="6"/>
                    </a:cubicBezTo>
                    <a:cubicBezTo>
                      <a:pt x="15" y="10"/>
                      <a:pt x="14" y="15"/>
                      <a:pt x="14" y="20"/>
                    </a:cubicBezTo>
                    <a:cubicBezTo>
                      <a:pt x="14" y="23"/>
                      <a:pt x="14" y="25"/>
                      <a:pt x="14" y="28"/>
                    </a:cubicBezTo>
                    <a:cubicBezTo>
                      <a:pt x="14" y="28"/>
                      <a:pt x="15" y="28"/>
                      <a:pt x="1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FB4C6AFE-87EF-4FB7-829C-F7529116E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0111" y="3138488"/>
                <a:ext cx="134938" cy="373063"/>
              </a:xfrm>
              <a:custGeom>
                <a:avLst/>
                <a:gdLst>
                  <a:gd name="T0" fmla="*/ 9 w 47"/>
                  <a:gd name="T1" fmla="*/ 73 h 88"/>
                  <a:gd name="T2" fmla="*/ 3 w 47"/>
                  <a:gd name="T3" fmla="*/ 67 h 88"/>
                  <a:gd name="T4" fmla="*/ 3 w 47"/>
                  <a:gd name="T5" fmla="*/ 57 h 88"/>
                  <a:gd name="T6" fmla="*/ 20 w 47"/>
                  <a:gd name="T7" fmla="*/ 38 h 88"/>
                  <a:gd name="T8" fmla="*/ 33 w 47"/>
                  <a:gd name="T9" fmla="*/ 20 h 88"/>
                  <a:gd name="T10" fmla="*/ 33 w 47"/>
                  <a:gd name="T11" fmla="*/ 4 h 88"/>
                  <a:gd name="T12" fmla="*/ 32 w 47"/>
                  <a:gd name="T13" fmla="*/ 1 h 88"/>
                  <a:gd name="T14" fmla="*/ 33 w 47"/>
                  <a:gd name="T15" fmla="*/ 0 h 88"/>
                  <a:gd name="T16" fmla="*/ 41 w 47"/>
                  <a:gd name="T17" fmla="*/ 6 h 88"/>
                  <a:gd name="T18" fmla="*/ 43 w 47"/>
                  <a:gd name="T19" fmla="*/ 26 h 88"/>
                  <a:gd name="T20" fmla="*/ 29 w 47"/>
                  <a:gd name="T21" fmla="*/ 48 h 88"/>
                  <a:gd name="T22" fmla="*/ 30 w 47"/>
                  <a:gd name="T23" fmla="*/ 52 h 88"/>
                  <a:gd name="T24" fmla="*/ 40 w 47"/>
                  <a:gd name="T25" fmla="*/ 73 h 88"/>
                  <a:gd name="T26" fmla="*/ 41 w 47"/>
                  <a:gd name="T27" fmla="*/ 84 h 88"/>
                  <a:gd name="T28" fmla="*/ 37 w 47"/>
                  <a:gd name="T29" fmla="*/ 86 h 88"/>
                  <a:gd name="T30" fmla="*/ 31 w 47"/>
                  <a:gd name="T31" fmla="*/ 75 h 88"/>
                  <a:gd name="T32" fmla="*/ 28 w 47"/>
                  <a:gd name="T33" fmla="*/ 60 h 88"/>
                  <a:gd name="T34" fmla="*/ 22 w 47"/>
                  <a:gd name="T35" fmla="*/ 59 h 88"/>
                  <a:gd name="T36" fmla="*/ 9 w 47"/>
                  <a:gd name="T37" fmla="*/ 7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88">
                    <a:moveTo>
                      <a:pt x="9" y="73"/>
                    </a:moveTo>
                    <a:cubicBezTo>
                      <a:pt x="7" y="71"/>
                      <a:pt x="5" y="69"/>
                      <a:pt x="3" y="67"/>
                    </a:cubicBezTo>
                    <a:cubicBezTo>
                      <a:pt x="1" y="64"/>
                      <a:pt x="0" y="61"/>
                      <a:pt x="3" y="57"/>
                    </a:cubicBezTo>
                    <a:cubicBezTo>
                      <a:pt x="9" y="51"/>
                      <a:pt x="14" y="45"/>
                      <a:pt x="20" y="38"/>
                    </a:cubicBezTo>
                    <a:cubicBezTo>
                      <a:pt x="24" y="32"/>
                      <a:pt x="28" y="26"/>
                      <a:pt x="33" y="20"/>
                    </a:cubicBezTo>
                    <a:cubicBezTo>
                      <a:pt x="36" y="15"/>
                      <a:pt x="36" y="9"/>
                      <a:pt x="33" y="4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36" y="2"/>
                      <a:pt x="39" y="4"/>
                      <a:pt x="41" y="6"/>
                    </a:cubicBezTo>
                    <a:cubicBezTo>
                      <a:pt x="46" y="11"/>
                      <a:pt x="47" y="20"/>
                      <a:pt x="43" y="26"/>
                    </a:cubicBezTo>
                    <a:cubicBezTo>
                      <a:pt x="39" y="33"/>
                      <a:pt x="34" y="40"/>
                      <a:pt x="29" y="48"/>
                    </a:cubicBezTo>
                    <a:cubicBezTo>
                      <a:pt x="29" y="49"/>
                      <a:pt x="29" y="52"/>
                      <a:pt x="30" y="52"/>
                    </a:cubicBezTo>
                    <a:cubicBezTo>
                      <a:pt x="38" y="57"/>
                      <a:pt x="38" y="65"/>
                      <a:pt x="40" y="73"/>
                    </a:cubicBezTo>
                    <a:cubicBezTo>
                      <a:pt x="41" y="76"/>
                      <a:pt x="41" y="80"/>
                      <a:pt x="41" y="84"/>
                    </a:cubicBezTo>
                    <a:cubicBezTo>
                      <a:pt x="41" y="87"/>
                      <a:pt x="39" y="88"/>
                      <a:pt x="37" y="86"/>
                    </a:cubicBezTo>
                    <a:cubicBezTo>
                      <a:pt x="33" y="83"/>
                      <a:pt x="31" y="81"/>
                      <a:pt x="31" y="75"/>
                    </a:cubicBezTo>
                    <a:cubicBezTo>
                      <a:pt x="31" y="70"/>
                      <a:pt x="30" y="65"/>
                      <a:pt x="28" y="60"/>
                    </a:cubicBezTo>
                    <a:cubicBezTo>
                      <a:pt x="27" y="55"/>
                      <a:pt x="25" y="56"/>
                      <a:pt x="22" y="59"/>
                    </a:cubicBezTo>
                    <a:cubicBezTo>
                      <a:pt x="18" y="64"/>
                      <a:pt x="14" y="68"/>
                      <a:pt x="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7BBE01C1-D3BA-489E-BE5E-C63059DA7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924" y="3138488"/>
                <a:ext cx="75438" cy="79375"/>
              </a:xfrm>
              <a:custGeom>
                <a:avLst/>
                <a:gdLst>
                  <a:gd name="T0" fmla="*/ 0 w 26"/>
                  <a:gd name="T1" fmla="*/ 0 h 19"/>
                  <a:gd name="T2" fmla="*/ 20 w 26"/>
                  <a:gd name="T3" fmla="*/ 1 h 19"/>
                  <a:gd name="T4" fmla="*/ 23 w 26"/>
                  <a:gd name="T5" fmla="*/ 12 h 19"/>
                  <a:gd name="T6" fmla="*/ 12 w 26"/>
                  <a:gd name="T7" fmla="*/ 18 h 19"/>
                  <a:gd name="T8" fmla="*/ 3 w 26"/>
                  <a:gd name="T9" fmla="*/ 11 h 19"/>
                  <a:gd name="T10" fmla="*/ 0 w 26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9">
                    <a:moveTo>
                      <a:pt x="0" y="0"/>
                    </a:moveTo>
                    <a:cubicBezTo>
                      <a:pt x="8" y="1"/>
                      <a:pt x="14" y="1"/>
                      <a:pt x="20" y="1"/>
                    </a:cubicBezTo>
                    <a:cubicBezTo>
                      <a:pt x="24" y="1"/>
                      <a:pt x="26" y="8"/>
                      <a:pt x="23" y="12"/>
                    </a:cubicBezTo>
                    <a:cubicBezTo>
                      <a:pt x="21" y="16"/>
                      <a:pt x="17" y="19"/>
                      <a:pt x="12" y="18"/>
                    </a:cubicBezTo>
                    <a:cubicBezTo>
                      <a:pt x="8" y="18"/>
                      <a:pt x="5" y="15"/>
                      <a:pt x="3" y="11"/>
                    </a:cubicBezTo>
                    <a:cubicBezTo>
                      <a:pt x="2" y="8"/>
                      <a:pt x="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582171C-E91E-4DDB-B720-D9EDE8C54B5C}"/>
              </a:ext>
            </a:extLst>
          </p:cNvPr>
          <p:cNvGrpSpPr/>
          <p:nvPr/>
        </p:nvGrpSpPr>
        <p:grpSpPr>
          <a:xfrm>
            <a:off x="390525" y="4889126"/>
            <a:ext cx="2564084" cy="642983"/>
            <a:chOff x="6738929" y="2270918"/>
            <a:chExt cx="2766486" cy="69373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EB45816-40C4-4065-9181-C29D2BECD84E}"/>
                </a:ext>
              </a:extLst>
            </p:cNvPr>
            <p:cNvGrpSpPr/>
            <p:nvPr/>
          </p:nvGrpSpPr>
          <p:grpSpPr>
            <a:xfrm>
              <a:off x="8180494" y="2355056"/>
              <a:ext cx="484188" cy="509588"/>
              <a:chOff x="6113463" y="3541713"/>
              <a:chExt cx="484188" cy="509588"/>
            </a:xfrm>
            <a:solidFill>
              <a:schemeClr val="bg1"/>
            </a:solidFill>
          </p:grpSpPr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70888479-5294-457A-8111-462CE4F10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463" y="3579813"/>
                <a:ext cx="252413" cy="428625"/>
              </a:xfrm>
              <a:custGeom>
                <a:avLst/>
                <a:gdLst>
                  <a:gd name="T0" fmla="*/ 39 w 59"/>
                  <a:gd name="T1" fmla="*/ 78 h 101"/>
                  <a:gd name="T2" fmla="*/ 17 w 59"/>
                  <a:gd name="T3" fmla="*/ 94 h 101"/>
                  <a:gd name="T4" fmla="*/ 8 w 59"/>
                  <a:gd name="T5" fmla="*/ 94 h 101"/>
                  <a:gd name="T6" fmla="*/ 0 w 59"/>
                  <a:gd name="T7" fmla="*/ 79 h 101"/>
                  <a:gd name="T8" fmla="*/ 17 w 59"/>
                  <a:gd name="T9" fmla="*/ 73 h 101"/>
                  <a:gd name="T10" fmla="*/ 10 w 59"/>
                  <a:gd name="T11" fmla="*/ 68 h 101"/>
                  <a:gd name="T12" fmla="*/ 8 w 59"/>
                  <a:gd name="T13" fmla="*/ 60 h 101"/>
                  <a:gd name="T14" fmla="*/ 18 w 59"/>
                  <a:gd name="T15" fmla="*/ 23 h 101"/>
                  <a:gd name="T16" fmla="*/ 26 w 59"/>
                  <a:gd name="T17" fmla="*/ 17 h 101"/>
                  <a:gd name="T18" fmla="*/ 36 w 59"/>
                  <a:gd name="T19" fmla="*/ 26 h 101"/>
                  <a:gd name="T20" fmla="*/ 36 w 59"/>
                  <a:gd name="T21" fmla="*/ 27 h 101"/>
                  <a:gd name="T22" fmla="*/ 43 w 59"/>
                  <a:gd name="T23" fmla="*/ 40 h 101"/>
                  <a:gd name="T24" fmla="*/ 42 w 59"/>
                  <a:gd name="T25" fmla="*/ 12 h 101"/>
                  <a:gd name="T26" fmla="*/ 21 w 59"/>
                  <a:gd name="T27" fmla="*/ 5 h 101"/>
                  <a:gd name="T28" fmla="*/ 44 w 59"/>
                  <a:gd name="T29" fmla="*/ 1 h 101"/>
                  <a:gd name="T30" fmla="*/ 57 w 59"/>
                  <a:gd name="T31" fmla="*/ 17 h 101"/>
                  <a:gd name="T32" fmla="*/ 56 w 59"/>
                  <a:gd name="T33" fmla="*/ 48 h 101"/>
                  <a:gd name="T34" fmla="*/ 57 w 59"/>
                  <a:gd name="T35" fmla="*/ 55 h 101"/>
                  <a:gd name="T36" fmla="*/ 55 w 59"/>
                  <a:gd name="T37" fmla="*/ 64 h 101"/>
                  <a:gd name="T38" fmla="*/ 54 w 59"/>
                  <a:gd name="T39" fmla="*/ 71 h 101"/>
                  <a:gd name="T40" fmla="*/ 52 w 59"/>
                  <a:gd name="T41" fmla="*/ 95 h 101"/>
                  <a:gd name="T42" fmla="*/ 49 w 59"/>
                  <a:gd name="T43" fmla="*/ 101 h 101"/>
                  <a:gd name="T44" fmla="*/ 43 w 59"/>
                  <a:gd name="T45" fmla="*/ 98 h 101"/>
                  <a:gd name="T46" fmla="*/ 38 w 59"/>
                  <a:gd name="T47" fmla="*/ 86 h 101"/>
                  <a:gd name="T48" fmla="*/ 39 w 59"/>
                  <a:gd name="T49" fmla="*/ 78 h 101"/>
                  <a:gd name="T50" fmla="*/ 42 w 59"/>
                  <a:gd name="T51" fmla="*/ 47 h 101"/>
                  <a:gd name="T52" fmla="*/ 32 w 59"/>
                  <a:gd name="T53" fmla="*/ 44 h 101"/>
                  <a:gd name="T54" fmla="*/ 29 w 59"/>
                  <a:gd name="T55" fmla="*/ 64 h 101"/>
                  <a:gd name="T56" fmla="*/ 42 w 59"/>
                  <a:gd name="T57" fmla="*/ 4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101">
                    <a:moveTo>
                      <a:pt x="39" y="78"/>
                    </a:moveTo>
                    <a:cubicBezTo>
                      <a:pt x="31" y="84"/>
                      <a:pt x="24" y="89"/>
                      <a:pt x="17" y="94"/>
                    </a:cubicBezTo>
                    <a:cubicBezTo>
                      <a:pt x="14" y="97"/>
                      <a:pt x="11" y="96"/>
                      <a:pt x="8" y="94"/>
                    </a:cubicBezTo>
                    <a:cubicBezTo>
                      <a:pt x="4" y="90"/>
                      <a:pt x="0" y="86"/>
                      <a:pt x="0" y="79"/>
                    </a:cubicBezTo>
                    <a:cubicBezTo>
                      <a:pt x="6" y="82"/>
                      <a:pt x="12" y="80"/>
                      <a:pt x="17" y="73"/>
                    </a:cubicBezTo>
                    <a:cubicBezTo>
                      <a:pt x="15" y="72"/>
                      <a:pt x="13" y="70"/>
                      <a:pt x="10" y="68"/>
                    </a:cubicBezTo>
                    <a:cubicBezTo>
                      <a:pt x="7" y="66"/>
                      <a:pt x="7" y="63"/>
                      <a:pt x="8" y="60"/>
                    </a:cubicBezTo>
                    <a:cubicBezTo>
                      <a:pt x="11" y="48"/>
                      <a:pt x="15" y="36"/>
                      <a:pt x="18" y="23"/>
                    </a:cubicBezTo>
                    <a:cubicBezTo>
                      <a:pt x="19" y="20"/>
                      <a:pt x="20" y="16"/>
                      <a:pt x="26" y="17"/>
                    </a:cubicBezTo>
                    <a:cubicBezTo>
                      <a:pt x="32" y="18"/>
                      <a:pt x="36" y="21"/>
                      <a:pt x="36" y="26"/>
                    </a:cubicBezTo>
                    <a:cubicBezTo>
                      <a:pt x="36" y="26"/>
                      <a:pt x="36" y="27"/>
                      <a:pt x="36" y="27"/>
                    </a:cubicBezTo>
                    <a:cubicBezTo>
                      <a:pt x="35" y="33"/>
                      <a:pt x="38" y="37"/>
                      <a:pt x="43" y="40"/>
                    </a:cubicBezTo>
                    <a:cubicBezTo>
                      <a:pt x="43" y="31"/>
                      <a:pt x="42" y="22"/>
                      <a:pt x="42" y="12"/>
                    </a:cubicBezTo>
                    <a:cubicBezTo>
                      <a:pt x="30" y="16"/>
                      <a:pt x="20" y="12"/>
                      <a:pt x="21" y="5"/>
                    </a:cubicBezTo>
                    <a:cubicBezTo>
                      <a:pt x="29" y="3"/>
                      <a:pt x="36" y="1"/>
                      <a:pt x="44" y="1"/>
                    </a:cubicBezTo>
                    <a:cubicBezTo>
                      <a:pt x="54" y="0"/>
                      <a:pt x="59" y="8"/>
                      <a:pt x="57" y="17"/>
                    </a:cubicBezTo>
                    <a:cubicBezTo>
                      <a:pt x="56" y="27"/>
                      <a:pt x="56" y="38"/>
                      <a:pt x="56" y="48"/>
                    </a:cubicBezTo>
                    <a:cubicBezTo>
                      <a:pt x="56" y="50"/>
                      <a:pt x="57" y="52"/>
                      <a:pt x="57" y="55"/>
                    </a:cubicBezTo>
                    <a:cubicBezTo>
                      <a:pt x="57" y="58"/>
                      <a:pt x="56" y="61"/>
                      <a:pt x="55" y="64"/>
                    </a:cubicBezTo>
                    <a:cubicBezTo>
                      <a:pt x="55" y="66"/>
                      <a:pt x="54" y="68"/>
                      <a:pt x="54" y="71"/>
                    </a:cubicBezTo>
                    <a:cubicBezTo>
                      <a:pt x="53" y="79"/>
                      <a:pt x="53" y="87"/>
                      <a:pt x="52" y="95"/>
                    </a:cubicBezTo>
                    <a:cubicBezTo>
                      <a:pt x="52" y="97"/>
                      <a:pt x="51" y="100"/>
                      <a:pt x="49" y="101"/>
                    </a:cubicBezTo>
                    <a:cubicBezTo>
                      <a:pt x="47" y="101"/>
                      <a:pt x="44" y="100"/>
                      <a:pt x="43" y="98"/>
                    </a:cubicBezTo>
                    <a:cubicBezTo>
                      <a:pt x="39" y="95"/>
                      <a:pt x="36" y="92"/>
                      <a:pt x="38" y="86"/>
                    </a:cubicBezTo>
                    <a:cubicBezTo>
                      <a:pt x="39" y="84"/>
                      <a:pt x="39" y="81"/>
                      <a:pt x="39" y="78"/>
                    </a:cubicBezTo>
                    <a:close/>
                    <a:moveTo>
                      <a:pt x="42" y="47"/>
                    </a:moveTo>
                    <a:cubicBezTo>
                      <a:pt x="39" y="46"/>
                      <a:pt x="36" y="45"/>
                      <a:pt x="32" y="44"/>
                    </a:cubicBezTo>
                    <a:cubicBezTo>
                      <a:pt x="31" y="51"/>
                      <a:pt x="30" y="57"/>
                      <a:pt x="29" y="64"/>
                    </a:cubicBezTo>
                    <a:cubicBezTo>
                      <a:pt x="39" y="61"/>
                      <a:pt x="42" y="57"/>
                      <a:pt x="4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3C581795-C09D-460E-9472-8181F266F0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1113" y="3541713"/>
                <a:ext cx="236538" cy="509588"/>
              </a:xfrm>
              <a:custGeom>
                <a:avLst/>
                <a:gdLst>
                  <a:gd name="T0" fmla="*/ 11 w 55"/>
                  <a:gd name="T1" fmla="*/ 89 h 120"/>
                  <a:gd name="T2" fmla="*/ 10 w 55"/>
                  <a:gd name="T3" fmla="*/ 100 h 120"/>
                  <a:gd name="T4" fmla="*/ 6 w 55"/>
                  <a:gd name="T5" fmla="*/ 104 h 120"/>
                  <a:gd name="T6" fmla="*/ 1 w 55"/>
                  <a:gd name="T7" fmla="*/ 99 h 120"/>
                  <a:gd name="T8" fmla="*/ 3 w 55"/>
                  <a:gd name="T9" fmla="*/ 84 h 120"/>
                  <a:gd name="T10" fmla="*/ 14 w 55"/>
                  <a:gd name="T11" fmla="*/ 37 h 120"/>
                  <a:gd name="T12" fmla="*/ 22 w 55"/>
                  <a:gd name="T13" fmla="*/ 11 h 120"/>
                  <a:gd name="T14" fmla="*/ 26 w 55"/>
                  <a:gd name="T15" fmla="*/ 19 h 120"/>
                  <a:gd name="T16" fmla="*/ 20 w 55"/>
                  <a:gd name="T17" fmla="*/ 40 h 120"/>
                  <a:gd name="T18" fmla="*/ 27 w 55"/>
                  <a:gd name="T19" fmla="*/ 35 h 120"/>
                  <a:gd name="T20" fmla="*/ 35 w 55"/>
                  <a:gd name="T21" fmla="*/ 30 h 120"/>
                  <a:gd name="T22" fmla="*/ 33 w 55"/>
                  <a:gd name="T23" fmla="*/ 9 h 120"/>
                  <a:gd name="T24" fmla="*/ 28 w 55"/>
                  <a:gd name="T25" fmla="*/ 8 h 120"/>
                  <a:gd name="T26" fmla="*/ 19 w 55"/>
                  <a:gd name="T27" fmla="*/ 12 h 120"/>
                  <a:gd name="T28" fmla="*/ 12 w 55"/>
                  <a:gd name="T29" fmla="*/ 15 h 120"/>
                  <a:gd name="T30" fmla="*/ 9 w 55"/>
                  <a:gd name="T31" fmla="*/ 11 h 120"/>
                  <a:gd name="T32" fmla="*/ 11 w 55"/>
                  <a:gd name="T33" fmla="*/ 8 h 120"/>
                  <a:gd name="T34" fmla="*/ 31 w 55"/>
                  <a:gd name="T35" fmla="*/ 0 h 120"/>
                  <a:gd name="T36" fmla="*/ 45 w 55"/>
                  <a:gd name="T37" fmla="*/ 15 h 120"/>
                  <a:gd name="T38" fmla="*/ 44 w 55"/>
                  <a:gd name="T39" fmla="*/ 46 h 120"/>
                  <a:gd name="T40" fmla="*/ 48 w 55"/>
                  <a:gd name="T41" fmla="*/ 54 h 120"/>
                  <a:gd name="T42" fmla="*/ 48 w 55"/>
                  <a:gd name="T43" fmla="*/ 71 h 120"/>
                  <a:gd name="T44" fmla="*/ 44 w 55"/>
                  <a:gd name="T45" fmla="*/ 77 h 120"/>
                  <a:gd name="T46" fmla="*/ 44 w 55"/>
                  <a:gd name="T47" fmla="*/ 110 h 120"/>
                  <a:gd name="T48" fmla="*/ 44 w 55"/>
                  <a:gd name="T49" fmla="*/ 114 h 120"/>
                  <a:gd name="T50" fmla="*/ 41 w 55"/>
                  <a:gd name="T51" fmla="*/ 120 h 120"/>
                  <a:gd name="T52" fmla="*/ 32 w 55"/>
                  <a:gd name="T53" fmla="*/ 118 h 120"/>
                  <a:gd name="T54" fmla="*/ 13 w 55"/>
                  <a:gd name="T55" fmla="*/ 91 h 120"/>
                  <a:gd name="T56" fmla="*/ 12 w 55"/>
                  <a:gd name="T57" fmla="*/ 89 h 120"/>
                  <a:gd name="T58" fmla="*/ 11 w 55"/>
                  <a:gd name="T59" fmla="*/ 89 h 120"/>
                  <a:gd name="T60" fmla="*/ 24 w 55"/>
                  <a:gd name="T61" fmla="*/ 76 h 120"/>
                  <a:gd name="T62" fmla="*/ 23 w 55"/>
                  <a:gd name="T63" fmla="*/ 74 h 120"/>
                  <a:gd name="T64" fmla="*/ 27 w 55"/>
                  <a:gd name="T65" fmla="*/ 71 h 120"/>
                  <a:gd name="T66" fmla="*/ 33 w 55"/>
                  <a:gd name="T67" fmla="*/ 67 h 120"/>
                  <a:gd name="T68" fmla="*/ 32 w 55"/>
                  <a:gd name="T69" fmla="*/ 63 h 120"/>
                  <a:gd name="T70" fmla="*/ 22 w 55"/>
                  <a:gd name="T71" fmla="*/ 52 h 120"/>
                  <a:gd name="T72" fmla="*/ 18 w 55"/>
                  <a:gd name="T73" fmla="*/ 89 h 120"/>
                  <a:gd name="T74" fmla="*/ 33 w 55"/>
                  <a:gd name="T75" fmla="*/ 107 h 120"/>
                  <a:gd name="T76" fmla="*/ 35 w 55"/>
                  <a:gd name="T77" fmla="*/ 77 h 120"/>
                  <a:gd name="T78" fmla="*/ 31 w 55"/>
                  <a:gd name="T79" fmla="*/ 75 h 120"/>
                  <a:gd name="T80" fmla="*/ 24 w 55"/>
                  <a:gd name="T81" fmla="*/ 7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5" h="120">
                    <a:moveTo>
                      <a:pt x="11" y="89"/>
                    </a:moveTo>
                    <a:cubicBezTo>
                      <a:pt x="10" y="93"/>
                      <a:pt x="10" y="96"/>
                      <a:pt x="10" y="100"/>
                    </a:cubicBezTo>
                    <a:cubicBezTo>
                      <a:pt x="9" y="102"/>
                      <a:pt x="9" y="104"/>
                      <a:pt x="6" y="104"/>
                    </a:cubicBezTo>
                    <a:cubicBezTo>
                      <a:pt x="3" y="104"/>
                      <a:pt x="0" y="103"/>
                      <a:pt x="1" y="99"/>
                    </a:cubicBezTo>
                    <a:cubicBezTo>
                      <a:pt x="2" y="94"/>
                      <a:pt x="2" y="89"/>
                      <a:pt x="3" y="84"/>
                    </a:cubicBezTo>
                    <a:cubicBezTo>
                      <a:pt x="7" y="68"/>
                      <a:pt x="10" y="53"/>
                      <a:pt x="14" y="37"/>
                    </a:cubicBezTo>
                    <a:cubicBezTo>
                      <a:pt x="16" y="29"/>
                      <a:pt x="19" y="20"/>
                      <a:pt x="22" y="11"/>
                    </a:cubicBezTo>
                    <a:cubicBezTo>
                      <a:pt x="26" y="13"/>
                      <a:pt x="27" y="15"/>
                      <a:pt x="26" y="19"/>
                    </a:cubicBezTo>
                    <a:cubicBezTo>
                      <a:pt x="24" y="25"/>
                      <a:pt x="22" y="32"/>
                      <a:pt x="20" y="40"/>
                    </a:cubicBezTo>
                    <a:cubicBezTo>
                      <a:pt x="23" y="37"/>
                      <a:pt x="25" y="36"/>
                      <a:pt x="27" y="35"/>
                    </a:cubicBezTo>
                    <a:cubicBezTo>
                      <a:pt x="30" y="33"/>
                      <a:pt x="34" y="32"/>
                      <a:pt x="35" y="30"/>
                    </a:cubicBezTo>
                    <a:cubicBezTo>
                      <a:pt x="36" y="23"/>
                      <a:pt x="37" y="16"/>
                      <a:pt x="33" y="9"/>
                    </a:cubicBezTo>
                    <a:cubicBezTo>
                      <a:pt x="33" y="8"/>
                      <a:pt x="30" y="7"/>
                      <a:pt x="28" y="8"/>
                    </a:cubicBezTo>
                    <a:cubicBezTo>
                      <a:pt x="25" y="9"/>
                      <a:pt x="22" y="11"/>
                      <a:pt x="19" y="12"/>
                    </a:cubicBezTo>
                    <a:cubicBezTo>
                      <a:pt x="17" y="13"/>
                      <a:pt x="15" y="15"/>
                      <a:pt x="12" y="15"/>
                    </a:cubicBezTo>
                    <a:cubicBezTo>
                      <a:pt x="11" y="15"/>
                      <a:pt x="9" y="13"/>
                      <a:pt x="9" y="11"/>
                    </a:cubicBezTo>
                    <a:cubicBezTo>
                      <a:pt x="8" y="11"/>
                      <a:pt x="10" y="9"/>
                      <a:pt x="11" y="8"/>
                    </a:cubicBezTo>
                    <a:cubicBezTo>
                      <a:pt x="17" y="4"/>
                      <a:pt x="23" y="0"/>
                      <a:pt x="31" y="0"/>
                    </a:cubicBezTo>
                    <a:cubicBezTo>
                      <a:pt x="41" y="1"/>
                      <a:pt x="46" y="5"/>
                      <a:pt x="45" y="15"/>
                    </a:cubicBezTo>
                    <a:cubicBezTo>
                      <a:pt x="45" y="25"/>
                      <a:pt x="45" y="36"/>
                      <a:pt x="44" y="46"/>
                    </a:cubicBezTo>
                    <a:cubicBezTo>
                      <a:pt x="44" y="50"/>
                      <a:pt x="45" y="52"/>
                      <a:pt x="48" y="54"/>
                    </a:cubicBezTo>
                    <a:cubicBezTo>
                      <a:pt x="55" y="60"/>
                      <a:pt x="55" y="66"/>
                      <a:pt x="48" y="71"/>
                    </a:cubicBezTo>
                    <a:cubicBezTo>
                      <a:pt x="45" y="72"/>
                      <a:pt x="44" y="74"/>
                      <a:pt x="44" y="77"/>
                    </a:cubicBezTo>
                    <a:cubicBezTo>
                      <a:pt x="45" y="88"/>
                      <a:pt x="44" y="99"/>
                      <a:pt x="44" y="110"/>
                    </a:cubicBezTo>
                    <a:cubicBezTo>
                      <a:pt x="44" y="112"/>
                      <a:pt x="45" y="113"/>
                      <a:pt x="44" y="114"/>
                    </a:cubicBezTo>
                    <a:cubicBezTo>
                      <a:pt x="43" y="116"/>
                      <a:pt x="42" y="120"/>
                      <a:pt x="41" y="120"/>
                    </a:cubicBezTo>
                    <a:cubicBezTo>
                      <a:pt x="38" y="120"/>
                      <a:pt x="34" y="120"/>
                      <a:pt x="32" y="118"/>
                    </a:cubicBezTo>
                    <a:cubicBezTo>
                      <a:pt x="25" y="109"/>
                      <a:pt x="19" y="100"/>
                      <a:pt x="13" y="91"/>
                    </a:cubicBezTo>
                    <a:cubicBezTo>
                      <a:pt x="12" y="90"/>
                      <a:pt x="12" y="90"/>
                      <a:pt x="12" y="89"/>
                    </a:cubicBezTo>
                    <a:cubicBezTo>
                      <a:pt x="11" y="89"/>
                      <a:pt x="11" y="89"/>
                      <a:pt x="11" y="89"/>
                    </a:cubicBezTo>
                    <a:close/>
                    <a:moveTo>
                      <a:pt x="24" y="76"/>
                    </a:moveTo>
                    <a:cubicBezTo>
                      <a:pt x="23" y="75"/>
                      <a:pt x="23" y="75"/>
                      <a:pt x="23" y="74"/>
                    </a:cubicBezTo>
                    <a:cubicBezTo>
                      <a:pt x="24" y="73"/>
                      <a:pt x="26" y="72"/>
                      <a:pt x="27" y="71"/>
                    </a:cubicBezTo>
                    <a:cubicBezTo>
                      <a:pt x="29" y="70"/>
                      <a:pt x="31" y="69"/>
                      <a:pt x="33" y="67"/>
                    </a:cubicBezTo>
                    <a:cubicBezTo>
                      <a:pt x="35" y="66"/>
                      <a:pt x="35" y="63"/>
                      <a:pt x="32" y="63"/>
                    </a:cubicBezTo>
                    <a:cubicBezTo>
                      <a:pt x="27" y="61"/>
                      <a:pt x="24" y="58"/>
                      <a:pt x="22" y="52"/>
                    </a:cubicBezTo>
                    <a:cubicBezTo>
                      <a:pt x="17" y="65"/>
                      <a:pt x="13" y="77"/>
                      <a:pt x="18" y="89"/>
                    </a:cubicBezTo>
                    <a:cubicBezTo>
                      <a:pt x="21" y="97"/>
                      <a:pt x="27" y="101"/>
                      <a:pt x="33" y="107"/>
                    </a:cubicBezTo>
                    <a:cubicBezTo>
                      <a:pt x="34" y="97"/>
                      <a:pt x="34" y="87"/>
                      <a:pt x="35" y="77"/>
                    </a:cubicBezTo>
                    <a:cubicBezTo>
                      <a:pt x="35" y="77"/>
                      <a:pt x="32" y="75"/>
                      <a:pt x="31" y="75"/>
                    </a:cubicBezTo>
                    <a:cubicBezTo>
                      <a:pt x="29" y="75"/>
                      <a:pt x="26" y="76"/>
                      <a:pt x="24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43281D5-D15F-4210-8FEF-5D0B83A54FD6}"/>
                </a:ext>
              </a:extLst>
            </p:cNvPr>
            <p:cNvGrpSpPr/>
            <p:nvPr/>
          </p:nvGrpSpPr>
          <p:grpSpPr>
            <a:xfrm>
              <a:off x="6738929" y="2270918"/>
              <a:ext cx="549275" cy="693738"/>
              <a:chOff x="6108700" y="2066926"/>
              <a:chExt cx="549275" cy="693738"/>
            </a:xfrm>
            <a:solidFill>
              <a:schemeClr val="bg1"/>
            </a:solidFill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0965091B-D712-42AC-844D-24578409DB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8700" y="2066926"/>
                <a:ext cx="549275" cy="655638"/>
              </a:xfrm>
              <a:custGeom>
                <a:avLst/>
                <a:gdLst>
                  <a:gd name="T0" fmla="*/ 54 w 128"/>
                  <a:gd name="T1" fmla="*/ 76 h 154"/>
                  <a:gd name="T2" fmla="*/ 66 w 128"/>
                  <a:gd name="T3" fmla="*/ 53 h 154"/>
                  <a:gd name="T4" fmla="*/ 49 w 128"/>
                  <a:gd name="T5" fmla="*/ 47 h 154"/>
                  <a:gd name="T6" fmla="*/ 64 w 128"/>
                  <a:gd name="T7" fmla="*/ 44 h 154"/>
                  <a:gd name="T8" fmla="*/ 83 w 128"/>
                  <a:gd name="T9" fmla="*/ 6 h 154"/>
                  <a:gd name="T10" fmla="*/ 91 w 128"/>
                  <a:gd name="T11" fmla="*/ 11 h 154"/>
                  <a:gd name="T12" fmla="*/ 96 w 128"/>
                  <a:gd name="T13" fmla="*/ 36 h 154"/>
                  <a:gd name="T14" fmla="*/ 106 w 128"/>
                  <a:gd name="T15" fmla="*/ 41 h 154"/>
                  <a:gd name="T16" fmla="*/ 82 w 128"/>
                  <a:gd name="T17" fmla="*/ 50 h 154"/>
                  <a:gd name="T18" fmla="*/ 71 w 128"/>
                  <a:gd name="T19" fmla="*/ 65 h 154"/>
                  <a:gd name="T20" fmla="*/ 110 w 128"/>
                  <a:gd name="T21" fmla="*/ 74 h 154"/>
                  <a:gd name="T22" fmla="*/ 101 w 128"/>
                  <a:gd name="T23" fmla="*/ 87 h 154"/>
                  <a:gd name="T24" fmla="*/ 111 w 128"/>
                  <a:gd name="T25" fmla="*/ 98 h 154"/>
                  <a:gd name="T26" fmla="*/ 92 w 128"/>
                  <a:gd name="T27" fmla="*/ 104 h 154"/>
                  <a:gd name="T28" fmla="*/ 86 w 128"/>
                  <a:gd name="T29" fmla="*/ 116 h 154"/>
                  <a:gd name="T30" fmla="*/ 124 w 128"/>
                  <a:gd name="T31" fmla="*/ 112 h 154"/>
                  <a:gd name="T32" fmla="*/ 120 w 128"/>
                  <a:gd name="T33" fmla="*/ 122 h 154"/>
                  <a:gd name="T34" fmla="*/ 111 w 128"/>
                  <a:gd name="T35" fmla="*/ 144 h 154"/>
                  <a:gd name="T36" fmla="*/ 105 w 128"/>
                  <a:gd name="T37" fmla="*/ 153 h 154"/>
                  <a:gd name="T38" fmla="*/ 55 w 128"/>
                  <a:gd name="T39" fmla="*/ 129 h 154"/>
                  <a:gd name="T40" fmla="*/ 53 w 128"/>
                  <a:gd name="T41" fmla="*/ 121 h 154"/>
                  <a:gd name="T42" fmla="*/ 61 w 128"/>
                  <a:gd name="T43" fmla="*/ 125 h 154"/>
                  <a:gd name="T44" fmla="*/ 94 w 128"/>
                  <a:gd name="T45" fmla="*/ 140 h 154"/>
                  <a:gd name="T46" fmla="*/ 85 w 128"/>
                  <a:gd name="T47" fmla="*/ 127 h 154"/>
                  <a:gd name="T48" fmla="*/ 71 w 128"/>
                  <a:gd name="T49" fmla="*/ 108 h 154"/>
                  <a:gd name="T50" fmla="*/ 52 w 128"/>
                  <a:gd name="T51" fmla="*/ 113 h 154"/>
                  <a:gd name="T52" fmla="*/ 38 w 128"/>
                  <a:gd name="T53" fmla="*/ 97 h 154"/>
                  <a:gd name="T54" fmla="*/ 51 w 128"/>
                  <a:gd name="T55" fmla="*/ 97 h 154"/>
                  <a:gd name="T56" fmla="*/ 34 w 128"/>
                  <a:gd name="T57" fmla="*/ 93 h 154"/>
                  <a:gd name="T58" fmla="*/ 35 w 128"/>
                  <a:gd name="T59" fmla="*/ 105 h 154"/>
                  <a:gd name="T60" fmla="*/ 26 w 128"/>
                  <a:gd name="T61" fmla="*/ 154 h 154"/>
                  <a:gd name="T62" fmla="*/ 20 w 128"/>
                  <a:gd name="T63" fmla="*/ 118 h 154"/>
                  <a:gd name="T64" fmla="*/ 0 w 128"/>
                  <a:gd name="T65" fmla="*/ 103 h 154"/>
                  <a:gd name="T66" fmla="*/ 19 w 128"/>
                  <a:gd name="T67" fmla="*/ 72 h 154"/>
                  <a:gd name="T68" fmla="*/ 25 w 128"/>
                  <a:gd name="T69" fmla="*/ 51 h 154"/>
                  <a:gd name="T70" fmla="*/ 39 w 128"/>
                  <a:gd name="T71" fmla="*/ 14 h 154"/>
                  <a:gd name="T72" fmla="*/ 51 w 128"/>
                  <a:gd name="T73" fmla="*/ 24 h 154"/>
                  <a:gd name="T74" fmla="*/ 39 w 128"/>
                  <a:gd name="T75" fmla="*/ 44 h 154"/>
                  <a:gd name="T76" fmla="*/ 48 w 128"/>
                  <a:gd name="T77" fmla="*/ 73 h 154"/>
                  <a:gd name="T78" fmla="*/ 81 w 128"/>
                  <a:gd name="T79" fmla="*/ 90 h 154"/>
                  <a:gd name="T80" fmla="*/ 92 w 128"/>
                  <a:gd name="T81" fmla="*/ 71 h 154"/>
                  <a:gd name="T82" fmla="*/ 81 w 128"/>
                  <a:gd name="T83" fmla="*/ 80 h 154"/>
                  <a:gd name="T84" fmla="*/ 76 w 128"/>
                  <a:gd name="T85" fmla="*/ 73 h 154"/>
                  <a:gd name="T86" fmla="*/ 67 w 128"/>
                  <a:gd name="T87" fmla="*/ 79 h 154"/>
                  <a:gd name="T88" fmla="*/ 76 w 128"/>
                  <a:gd name="T89" fmla="*/ 73 h 154"/>
                  <a:gd name="T90" fmla="*/ 56 w 128"/>
                  <a:gd name="T91" fmla="*/ 88 h 154"/>
                  <a:gd name="T92" fmla="*/ 63 w 128"/>
                  <a:gd name="T93" fmla="*/ 81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8" h="154">
                    <a:moveTo>
                      <a:pt x="48" y="73"/>
                    </a:moveTo>
                    <a:cubicBezTo>
                      <a:pt x="50" y="74"/>
                      <a:pt x="52" y="75"/>
                      <a:pt x="54" y="76"/>
                    </a:cubicBezTo>
                    <a:cubicBezTo>
                      <a:pt x="57" y="74"/>
                      <a:pt x="60" y="72"/>
                      <a:pt x="63" y="70"/>
                    </a:cubicBezTo>
                    <a:cubicBezTo>
                      <a:pt x="58" y="63"/>
                      <a:pt x="65" y="59"/>
                      <a:pt x="66" y="53"/>
                    </a:cubicBezTo>
                    <a:cubicBezTo>
                      <a:pt x="63" y="53"/>
                      <a:pt x="59" y="53"/>
                      <a:pt x="56" y="52"/>
                    </a:cubicBezTo>
                    <a:cubicBezTo>
                      <a:pt x="54" y="51"/>
                      <a:pt x="51" y="49"/>
                      <a:pt x="49" y="47"/>
                    </a:cubicBezTo>
                    <a:cubicBezTo>
                      <a:pt x="49" y="46"/>
                      <a:pt x="50" y="46"/>
                      <a:pt x="50" y="46"/>
                    </a:cubicBezTo>
                    <a:cubicBezTo>
                      <a:pt x="55" y="45"/>
                      <a:pt x="59" y="45"/>
                      <a:pt x="64" y="44"/>
                    </a:cubicBezTo>
                    <a:cubicBezTo>
                      <a:pt x="68" y="44"/>
                      <a:pt x="70" y="42"/>
                      <a:pt x="71" y="38"/>
                    </a:cubicBezTo>
                    <a:cubicBezTo>
                      <a:pt x="75" y="27"/>
                      <a:pt x="79" y="16"/>
                      <a:pt x="83" y="6"/>
                    </a:cubicBezTo>
                    <a:cubicBezTo>
                      <a:pt x="84" y="3"/>
                      <a:pt x="84" y="0"/>
                      <a:pt x="88" y="2"/>
                    </a:cubicBezTo>
                    <a:cubicBezTo>
                      <a:pt x="92" y="4"/>
                      <a:pt x="94" y="9"/>
                      <a:pt x="91" y="11"/>
                    </a:cubicBezTo>
                    <a:cubicBezTo>
                      <a:pt x="83" y="19"/>
                      <a:pt x="83" y="30"/>
                      <a:pt x="80" y="41"/>
                    </a:cubicBezTo>
                    <a:cubicBezTo>
                      <a:pt x="85" y="39"/>
                      <a:pt x="91" y="37"/>
                      <a:pt x="96" y="36"/>
                    </a:cubicBezTo>
                    <a:cubicBezTo>
                      <a:pt x="98" y="35"/>
                      <a:pt x="101" y="35"/>
                      <a:pt x="102" y="36"/>
                    </a:cubicBezTo>
                    <a:cubicBezTo>
                      <a:pt x="104" y="37"/>
                      <a:pt x="106" y="39"/>
                      <a:pt x="106" y="41"/>
                    </a:cubicBezTo>
                    <a:cubicBezTo>
                      <a:pt x="106" y="42"/>
                      <a:pt x="105" y="44"/>
                      <a:pt x="103" y="44"/>
                    </a:cubicBezTo>
                    <a:cubicBezTo>
                      <a:pt x="96" y="46"/>
                      <a:pt x="89" y="48"/>
                      <a:pt x="82" y="50"/>
                    </a:cubicBezTo>
                    <a:cubicBezTo>
                      <a:pt x="78" y="50"/>
                      <a:pt x="77" y="51"/>
                      <a:pt x="76" y="54"/>
                    </a:cubicBezTo>
                    <a:cubicBezTo>
                      <a:pt x="74" y="58"/>
                      <a:pt x="73" y="61"/>
                      <a:pt x="71" y="65"/>
                    </a:cubicBezTo>
                    <a:cubicBezTo>
                      <a:pt x="82" y="63"/>
                      <a:pt x="92" y="62"/>
                      <a:pt x="102" y="66"/>
                    </a:cubicBezTo>
                    <a:cubicBezTo>
                      <a:pt x="106" y="67"/>
                      <a:pt x="110" y="69"/>
                      <a:pt x="110" y="74"/>
                    </a:cubicBezTo>
                    <a:cubicBezTo>
                      <a:pt x="111" y="79"/>
                      <a:pt x="109" y="83"/>
                      <a:pt x="104" y="85"/>
                    </a:cubicBezTo>
                    <a:cubicBezTo>
                      <a:pt x="103" y="85"/>
                      <a:pt x="102" y="86"/>
                      <a:pt x="101" y="87"/>
                    </a:cubicBezTo>
                    <a:cubicBezTo>
                      <a:pt x="103" y="88"/>
                      <a:pt x="105" y="88"/>
                      <a:pt x="106" y="89"/>
                    </a:cubicBezTo>
                    <a:cubicBezTo>
                      <a:pt x="110" y="91"/>
                      <a:pt x="112" y="94"/>
                      <a:pt x="111" y="98"/>
                    </a:cubicBezTo>
                    <a:cubicBezTo>
                      <a:pt x="110" y="102"/>
                      <a:pt x="107" y="103"/>
                      <a:pt x="104" y="103"/>
                    </a:cubicBezTo>
                    <a:cubicBezTo>
                      <a:pt x="100" y="103"/>
                      <a:pt x="96" y="104"/>
                      <a:pt x="92" y="104"/>
                    </a:cubicBezTo>
                    <a:cubicBezTo>
                      <a:pt x="86" y="105"/>
                      <a:pt x="81" y="111"/>
                      <a:pt x="82" y="117"/>
                    </a:cubicBezTo>
                    <a:cubicBezTo>
                      <a:pt x="83" y="117"/>
                      <a:pt x="85" y="117"/>
                      <a:pt x="86" y="116"/>
                    </a:cubicBezTo>
                    <a:cubicBezTo>
                      <a:pt x="95" y="111"/>
                      <a:pt x="104" y="109"/>
                      <a:pt x="114" y="109"/>
                    </a:cubicBezTo>
                    <a:cubicBezTo>
                      <a:pt x="118" y="110"/>
                      <a:pt x="121" y="111"/>
                      <a:pt x="124" y="112"/>
                    </a:cubicBezTo>
                    <a:cubicBezTo>
                      <a:pt x="128" y="114"/>
                      <a:pt x="128" y="117"/>
                      <a:pt x="126" y="120"/>
                    </a:cubicBezTo>
                    <a:cubicBezTo>
                      <a:pt x="125" y="123"/>
                      <a:pt x="122" y="123"/>
                      <a:pt x="120" y="122"/>
                    </a:cubicBezTo>
                    <a:cubicBezTo>
                      <a:pt x="111" y="118"/>
                      <a:pt x="104" y="120"/>
                      <a:pt x="97" y="123"/>
                    </a:cubicBezTo>
                    <a:cubicBezTo>
                      <a:pt x="101" y="130"/>
                      <a:pt x="106" y="137"/>
                      <a:pt x="111" y="144"/>
                    </a:cubicBezTo>
                    <a:cubicBezTo>
                      <a:pt x="112" y="146"/>
                      <a:pt x="112" y="150"/>
                      <a:pt x="111" y="152"/>
                    </a:cubicBezTo>
                    <a:cubicBezTo>
                      <a:pt x="111" y="153"/>
                      <a:pt x="107" y="153"/>
                      <a:pt x="105" y="153"/>
                    </a:cubicBezTo>
                    <a:cubicBezTo>
                      <a:pt x="91" y="150"/>
                      <a:pt x="77" y="146"/>
                      <a:pt x="66" y="138"/>
                    </a:cubicBezTo>
                    <a:cubicBezTo>
                      <a:pt x="62" y="135"/>
                      <a:pt x="59" y="132"/>
                      <a:pt x="55" y="129"/>
                    </a:cubicBezTo>
                    <a:cubicBezTo>
                      <a:pt x="54" y="128"/>
                      <a:pt x="53" y="127"/>
                      <a:pt x="53" y="126"/>
                    </a:cubicBezTo>
                    <a:cubicBezTo>
                      <a:pt x="53" y="124"/>
                      <a:pt x="53" y="122"/>
                      <a:pt x="53" y="121"/>
                    </a:cubicBezTo>
                    <a:cubicBezTo>
                      <a:pt x="55" y="121"/>
                      <a:pt x="57" y="121"/>
                      <a:pt x="58" y="121"/>
                    </a:cubicBezTo>
                    <a:cubicBezTo>
                      <a:pt x="59" y="122"/>
                      <a:pt x="60" y="123"/>
                      <a:pt x="61" y="125"/>
                    </a:cubicBezTo>
                    <a:cubicBezTo>
                      <a:pt x="70" y="134"/>
                      <a:pt x="80" y="139"/>
                      <a:pt x="92" y="140"/>
                    </a:cubicBezTo>
                    <a:cubicBezTo>
                      <a:pt x="93" y="140"/>
                      <a:pt x="93" y="140"/>
                      <a:pt x="94" y="140"/>
                    </a:cubicBezTo>
                    <a:cubicBezTo>
                      <a:pt x="92" y="136"/>
                      <a:pt x="90" y="132"/>
                      <a:pt x="88" y="128"/>
                    </a:cubicBezTo>
                    <a:cubicBezTo>
                      <a:pt x="88" y="128"/>
                      <a:pt x="86" y="127"/>
                      <a:pt x="85" y="127"/>
                    </a:cubicBezTo>
                    <a:cubicBezTo>
                      <a:pt x="71" y="126"/>
                      <a:pt x="70" y="124"/>
                      <a:pt x="71" y="111"/>
                    </a:cubicBezTo>
                    <a:cubicBezTo>
                      <a:pt x="71" y="110"/>
                      <a:pt x="71" y="109"/>
                      <a:pt x="71" y="108"/>
                    </a:cubicBezTo>
                    <a:cubicBezTo>
                      <a:pt x="68" y="109"/>
                      <a:pt x="65" y="109"/>
                      <a:pt x="62" y="110"/>
                    </a:cubicBezTo>
                    <a:cubicBezTo>
                      <a:pt x="59" y="111"/>
                      <a:pt x="55" y="112"/>
                      <a:pt x="52" y="113"/>
                    </a:cubicBezTo>
                    <a:cubicBezTo>
                      <a:pt x="48" y="114"/>
                      <a:pt x="44" y="115"/>
                      <a:pt x="41" y="111"/>
                    </a:cubicBezTo>
                    <a:cubicBezTo>
                      <a:pt x="37" y="107"/>
                      <a:pt x="37" y="102"/>
                      <a:pt x="38" y="97"/>
                    </a:cubicBezTo>
                    <a:cubicBezTo>
                      <a:pt x="38" y="96"/>
                      <a:pt x="40" y="96"/>
                      <a:pt x="42" y="96"/>
                    </a:cubicBezTo>
                    <a:cubicBezTo>
                      <a:pt x="45" y="96"/>
                      <a:pt x="48" y="96"/>
                      <a:pt x="51" y="97"/>
                    </a:cubicBezTo>
                    <a:cubicBezTo>
                      <a:pt x="48" y="90"/>
                      <a:pt x="46" y="84"/>
                      <a:pt x="43" y="78"/>
                    </a:cubicBezTo>
                    <a:cubicBezTo>
                      <a:pt x="40" y="83"/>
                      <a:pt x="37" y="88"/>
                      <a:pt x="34" y="93"/>
                    </a:cubicBezTo>
                    <a:cubicBezTo>
                      <a:pt x="33" y="94"/>
                      <a:pt x="33" y="96"/>
                      <a:pt x="34" y="98"/>
                    </a:cubicBezTo>
                    <a:cubicBezTo>
                      <a:pt x="34" y="100"/>
                      <a:pt x="35" y="103"/>
                      <a:pt x="35" y="105"/>
                    </a:cubicBezTo>
                    <a:cubicBezTo>
                      <a:pt x="32" y="121"/>
                      <a:pt x="29" y="136"/>
                      <a:pt x="27" y="151"/>
                    </a:cubicBezTo>
                    <a:cubicBezTo>
                      <a:pt x="26" y="152"/>
                      <a:pt x="26" y="153"/>
                      <a:pt x="26" y="154"/>
                    </a:cubicBezTo>
                    <a:cubicBezTo>
                      <a:pt x="17" y="153"/>
                      <a:pt x="14" y="149"/>
                      <a:pt x="15" y="141"/>
                    </a:cubicBezTo>
                    <a:cubicBezTo>
                      <a:pt x="17" y="134"/>
                      <a:pt x="18" y="126"/>
                      <a:pt x="20" y="118"/>
                    </a:cubicBezTo>
                    <a:cubicBezTo>
                      <a:pt x="15" y="123"/>
                      <a:pt x="12" y="122"/>
                      <a:pt x="7" y="118"/>
                    </a:cubicBezTo>
                    <a:cubicBezTo>
                      <a:pt x="3" y="114"/>
                      <a:pt x="0" y="109"/>
                      <a:pt x="0" y="103"/>
                    </a:cubicBezTo>
                    <a:cubicBezTo>
                      <a:pt x="0" y="102"/>
                      <a:pt x="1" y="101"/>
                      <a:pt x="1" y="100"/>
                    </a:cubicBezTo>
                    <a:cubicBezTo>
                      <a:pt x="7" y="91"/>
                      <a:pt x="14" y="82"/>
                      <a:pt x="19" y="72"/>
                    </a:cubicBezTo>
                    <a:cubicBezTo>
                      <a:pt x="22" y="67"/>
                      <a:pt x="24" y="61"/>
                      <a:pt x="26" y="55"/>
                    </a:cubicBezTo>
                    <a:cubicBezTo>
                      <a:pt x="27" y="54"/>
                      <a:pt x="25" y="53"/>
                      <a:pt x="25" y="51"/>
                    </a:cubicBezTo>
                    <a:cubicBezTo>
                      <a:pt x="18" y="43"/>
                      <a:pt x="18" y="39"/>
                      <a:pt x="23" y="30"/>
                    </a:cubicBezTo>
                    <a:cubicBezTo>
                      <a:pt x="27" y="23"/>
                      <a:pt x="32" y="17"/>
                      <a:pt x="39" y="14"/>
                    </a:cubicBezTo>
                    <a:cubicBezTo>
                      <a:pt x="45" y="11"/>
                      <a:pt x="50" y="12"/>
                      <a:pt x="53" y="16"/>
                    </a:cubicBezTo>
                    <a:cubicBezTo>
                      <a:pt x="56" y="20"/>
                      <a:pt x="56" y="22"/>
                      <a:pt x="51" y="24"/>
                    </a:cubicBezTo>
                    <a:cubicBezTo>
                      <a:pt x="44" y="26"/>
                      <a:pt x="41" y="31"/>
                      <a:pt x="37" y="36"/>
                    </a:cubicBezTo>
                    <a:cubicBezTo>
                      <a:pt x="36" y="39"/>
                      <a:pt x="36" y="42"/>
                      <a:pt x="39" y="44"/>
                    </a:cubicBezTo>
                    <a:cubicBezTo>
                      <a:pt x="41" y="45"/>
                      <a:pt x="42" y="47"/>
                      <a:pt x="43" y="48"/>
                    </a:cubicBezTo>
                    <a:cubicBezTo>
                      <a:pt x="52" y="58"/>
                      <a:pt x="54" y="62"/>
                      <a:pt x="48" y="73"/>
                    </a:cubicBezTo>
                    <a:close/>
                    <a:moveTo>
                      <a:pt x="79" y="89"/>
                    </a:moveTo>
                    <a:cubicBezTo>
                      <a:pt x="80" y="89"/>
                      <a:pt x="80" y="90"/>
                      <a:pt x="81" y="90"/>
                    </a:cubicBezTo>
                    <a:cubicBezTo>
                      <a:pt x="85" y="86"/>
                      <a:pt x="90" y="81"/>
                      <a:pt x="95" y="76"/>
                    </a:cubicBezTo>
                    <a:cubicBezTo>
                      <a:pt x="97" y="73"/>
                      <a:pt x="95" y="71"/>
                      <a:pt x="92" y="71"/>
                    </a:cubicBezTo>
                    <a:cubicBezTo>
                      <a:pt x="88" y="71"/>
                      <a:pt x="85" y="71"/>
                      <a:pt x="81" y="71"/>
                    </a:cubicBezTo>
                    <a:cubicBezTo>
                      <a:pt x="81" y="75"/>
                      <a:pt x="81" y="77"/>
                      <a:pt x="81" y="80"/>
                    </a:cubicBezTo>
                    <a:cubicBezTo>
                      <a:pt x="81" y="83"/>
                      <a:pt x="80" y="86"/>
                      <a:pt x="79" y="89"/>
                    </a:cubicBezTo>
                    <a:close/>
                    <a:moveTo>
                      <a:pt x="76" y="73"/>
                    </a:moveTo>
                    <a:cubicBezTo>
                      <a:pt x="73" y="74"/>
                      <a:pt x="71" y="75"/>
                      <a:pt x="69" y="77"/>
                    </a:cubicBezTo>
                    <a:cubicBezTo>
                      <a:pt x="68" y="77"/>
                      <a:pt x="67" y="78"/>
                      <a:pt x="67" y="79"/>
                    </a:cubicBezTo>
                    <a:cubicBezTo>
                      <a:pt x="67" y="84"/>
                      <a:pt x="68" y="88"/>
                      <a:pt x="68" y="92"/>
                    </a:cubicBezTo>
                    <a:cubicBezTo>
                      <a:pt x="74" y="91"/>
                      <a:pt x="77" y="83"/>
                      <a:pt x="76" y="73"/>
                    </a:cubicBezTo>
                    <a:close/>
                    <a:moveTo>
                      <a:pt x="63" y="81"/>
                    </a:moveTo>
                    <a:cubicBezTo>
                      <a:pt x="55" y="84"/>
                      <a:pt x="54" y="85"/>
                      <a:pt x="56" y="88"/>
                    </a:cubicBezTo>
                    <a:cubicBezTo>
                      <a:pt x="58" y="94"/>
                      <a:pt x="60" y="95"/>
                      <a:pt x="65" y="93"/>
                    </a:cubicBezTo>
                    <a:cubicBezTo>
                      <a:pt x="64" y="89"/>
                      <a:pt x="63" y="85"/>
                      <a:pt x="63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EDF1A89C-87D3-4066-B020-1AF4B9A41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513" y="2578101"/>
                <a:ext cx="68263" cy="182563"/>
              </a:xfrm>
              <a:custGeom>
                <a:avLst/>
                <a:gdLst>
                  <a:gd name="T0" fmla="*/ 9 w 16"/>
                  <a:gd name="T1" fmla="*/ 0 h 43"/>
                  <a:gd name="T2" fmla="*/ 15 w 16"/>
                  <a:gd name="T3" fmla="*/ 11 h 43"/>
                  <a:gd name="T4" fmla="*/ 9 w 16"/>
                  <a:gd name="T5" fmla="*/ 43 h 43"/>
                  <a:gd name="T6" fmla="*/ 2 w 16"/>
                  <a:gd name="T7" fmla="*/ 39 h 43"/>
                  <a:gd name="T8" fmla="*/ 0 w 16"/>
                  <a:gd name="T9" fmla="*/ 35 h 43"/>
                  <a:gd name="T10" fmla="*/ 9 w 16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3">
                    <a:moveTo>
                      <a:pt x="9" y="0"/>
                    </a:moveTo>
                    <a:cubicBezTo>
                      <a:pt x="15" y="3"/>
                      <a:pt x="16" y="6"/>
                      <a:pt x="15" y="11"/>
                    </a:cubicBezTo>
                    <a:cubicBezTo>
                      <a:pt x="12" y="21"/>
                      <a:pt x="11" y="32"/>
                      <a:pt x="9" y="43"/>
                    </a:cubicBezTo>
                    <a:cubicBezTo>
                      <a:pt x="6" y="41"/>
                      <a:pt x="4" y="40"/>
                      <a:pt x="2" y="39"/>
                    </a:cubicBezTo>
                    <a:cubicBezTo>
                      <a:pt x="1" y="38"/>
                      <a:pt x="0" y="37"/>
                      <a:pt x="0" y="35"/>
                    </a:cubicBezTo>
                    <a:cubicBezTo>
                      <a:pt x="3" y="24"/>
                      <a:pt x="6" y="1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D1C2EA2-DECB-4C4E-997D-8417E76BE944}"/>
                </a:ext>
              </a:extLst>
            </p:cNvPr>
            <p:cNvGrpSpPr/>
            <p:nvPr/>
          </p:nvGrpSpPr>
          <p:grpSpPr>
            <a:xfrm>
              <a:off x="7532962" y="2451100"/>
              <a:ext cx="368300" cy="317500"/>
              <a:chOff x="6186488" y="2930526"/>
              <a:chExt cx="368300" cy="317500"/>
            </a:xfrm>
            <a:solidFill>
              <a:schemeClr val="bg1"/>
            </a:solidFill>
          </p:grpSpPr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58E0037C-7932-4788-ADA9-47256329E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0313" y="2930526"/>
                <a:ext cx="244475" cy="317500"/>
              </a:xfrm>
              <a:custGeom>
                <a:avLst/>
                <a:gdLst>
                  <a:gd name="T0" fmla="*/ 49 w 57"/>
                  <a:gd name="T1" fmla="*/ 74 h 75"/>
                  <a:gd name="T2" fmla="*/ 40 w 57"/>
                  <a:gd name="T3" fmla="*/ 67 h 75"/>
                  <a:gd name="T4" fmla="*/ 33 w 57"/>
                  <a:gd name="T5" fmla="*/ 48 h 75"/>
                  <a:gd name="T6" fmla="*/ 27 w 57"/>
                  <a:gd name="T7" fmla="*/ 46 h 75"/>
                  <a:gd name="T8" fmla="*/ 11 w 57"/>
                  <a:gd name="T9" fmla="*/ 60 h 75"/>
                  <a:gd name="T10" fmla="*/ 5 w 57"/>
                  <a:gd name="T11" fmla="*/ 60 h 75"/>
                  <a:gd name="T12" fmla="*/ 6 w 57"/>
                  <a:gd name="T13" fmla="*/ 46 h 75"/>
                  <a:gd name="T14" fmla="*/ 27 w 57"/>
                  <a:gd name="T15" fmla="*/ 26 h 75"/>
                  <a:gd name="T16" fmla="*/ 40 w 57"/>
                  <a:gd name="T17" fmla="*/ 10 h 75"/>
                  <a:gd name="T18" fmla="*/ 41 w 57"/>
                  <a:gd name="T19" fmla="*/ 6 h 75"/>
                  <a:gd name="T20" fmla="*/ 45 w 57"/>
                  <a:gd name="T21" fmla="*/ 0 h 75"/>
                  <a:gd name="T22" fmla="*/ 53 w 57"/>
                  <a:gd name="T23" fmla="*/ 3 h 75"/>
                  <a:gd name="T24" fmla="*/ 53 w 57"/>
                  <a:gd name="T25" fmla="*/ 20 h 75"/>
                  <a:gd name="T26" fmla="*/ 37 w 57"/>
                  <a:gd name="T27" fmla="*/ 38 h 75"/>
                  <a:gd name="T28" fmla="*/ 49 w 57"/>
                  <a:gd name="T29" fmla="*/ 7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75">
                    <a:moveTo>
                      <a:pt x="49" y="74"/>
                    </a:moveTo>
                    <a:cubicBezTo>
                      <a:pt x="43" y="75"/>
                      <a:pt x="41" y="72"/>
                      <a:pt x="40" y="67"/>
                    </a:cubicBezTo>
                    <a:cubicBezTo>
                      <a:pt x="38" y="61"/>
                      <a:pt x="35" y="54"/>
                      <a:pt x="33" y="48"/>
                    </a:cubicBezTo>
                    <a:cubicBezTo>
                      <a:pt x="32" y="45"/>
                      <a:pt x="30" y="44"/>
                      <a:pt x="27" y="46"/>
                    </a:cubicBezTo>
                    <a:cubicBezTo>
                      <a:pt x="22" y="51"/>
                      <a:pt x="16" y="55"/>
                      <a:pt x="11" y="60"/>
                    </a:cubicBezTo>
                    <a:cubicBezTo>
                      <a:pt x="8" y="63"/>
                      <a:pt x="7" y="62"/>
                      <a:pt x="5" y="60"/>
                    </a:cubicBezTo>
                    <a:cubicBezTo>
                      <a:pt x="0" y="54"/>
                      <a:pt x="0" y="51"/>
                      <a:pt x="6" y="46"/>
                    </a:cubicBezTo>
                    <a:cubicBezTo>
                      <a:pt x="13" y="39"/>
                      <a:pt x="20" y="33"/>
                      <a:pt x="27" y="26"/>
                    </a:cubicBezTo>
                    <a:cubicBezTo>
                      <a:pt x="32" y="21"/>
                      <a:pt x="36" y="15"/>
                      <a:pt x="40" y="10"/>
                    </a:cubicBezTo>
                    <a:cubicBezTo>
                      <a:pt x="40" y="9"/>
                      <a:pt x="41" y="7"/>
                      <a:pt x="41" y="6"/>
                    </a:cubicBezTo>
                    <a:cubicBezTo>
                      <a:pt x="40" y="3"/>
                      <a:pt x="42" y="0"/>
                      <a:pt x="45" y="0"/>
                    </a:cubicBezTo>
                    <a:cubicBezTo>
                      <a:pt x="48" y="0"/>
                      <a:pt x="51" y="1"/>
                      <a:pt x="53" y="3"/>
                    </a:cubicBezTo>
                    <a:cubicBezTo>
                      <a:pt x="57" y="6"/>
                      <a:pt x="57" y="16"/>
                      <a:pt x="53" y="20"/>
                    </a:cubicBezTo>
                    <a:cubicBezTo>
                      <a:pt x="48" y="26"/>
                      <a:pt x="42" y="32"/>
                      <a:pt x="37" y="38"/>
                    </a:cubicBezTo>
                    <a:cubicBezTo>
                      <a:pt x="44" y="49"/>
                      <a:pt x="49" y="61"/>
                      <a:pt x="49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9">
                <a:extLst>
                  <a:ext uri="{FF2B5EF4-FFF2-40B4-BE49-F238E27FC236}">
                    <a16:creationId xmlns:a16="http://schemas.microsoft.com/office/drawing/2014/main" id="{B78F413E-1D51-491F-A6EC-02810949F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488" y="3009901"/>
                <a:ext cx="123825" cy="234950"/>
              </a:xfrm>
              <a:custGeom>
                <a:avLst/>
                <a:gdLst>
                  <a:gd name="T0" fmla="*/ 12 w 29"/>
                  <a:gd name="T1" fmla="*/ 30 h 55"/>
                  <a:gd name="T2" fmla="*/ 20 w 29"/>
                  <a:gd name="T3" fmla="*/ 7 h 55"/>
                  <a:gd name="T4" fmla="*/ 25 w 29"/>
                  <a:gd name="T5" fmla="*/ 1 h 55"/>
                  <a:gd name="T6" fmla="*/ 26 w 29"/>
                  <a:gd name="T7" fmla="*/ 9 h 55"/>
                  <a:gd name="T8" fmla="*/ 16 w 29"/>
                  <a:gd name="T9" fmla="*/ 39 h 55"/>
                  <a:gd name="T10" fmla="*/ 13 w 29"/>
                  <a:gd name="T11" fmla="*/ 52 h 55"/>
                  <a:gd name="T12" fmla="*/ 7 w 29"/>
                  <a:gd name="T13" fmla="*/ 54 h 55"/>
                  <a:gd name="T14" fmla="*/ 2 w 29"/>
                  <a:gd name="T15" fmla="*/ 41 h 55"/>
                  <a:gd name="T16" fmla="*/ 3 w 29"/>
                  <a:gd name="T17" fmla="*/ 32 h 55"/>
                  <a:gd name="T18" fmla="*/ 2 w 29"/>
                  <a:gd name="T19" fmla="*/ 6 h 55"/>
                  <a:gd name="T20" fmla="*/ 6 w 29"/>
                  <a:gd name="T21" fmla="*/ 5 h 55"/>
                  <a:gd name="T22" fmla="*/ 10 w 29"/>
                  <a:gd name="T23" fmla="*/ 14 h 55"/>
                  <a:gd name="T24" fmla="*/ 11 w 29"/>
                  <a:gd name="T25" fmla="*/ 30 h 55"/>
                  <a:gd name="T26" fmla="*/ 12 w 29"/>
                  <a:gd name="T27" fmla="*/ 3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55">
                    <a:moveTo>
                      <a:pt x="12" y="30"/>
                    </a:moveTo>
                    <a:cubicBezTo>
                      <a:pt x="15" y="23"/>
                      <a:pt x="17" y="15"/>
                      <a:pt x="20" y="7"/>
                    </a:cubicBezTo>
                    <a:cubicBezTo>
                      <a:pt x="21" y="5"/>
                      <a:pt x="21" y="0"/>
                      <a:pt x="25" y="1"/>
                    </a:cubicBezTo>
                    <a:cubicBezTo>
                      <a:pt x="29" y="2"/>
                      <a:pt x="27" y="6"/>
                      <a:pt x="26" y="9"/>
                    </a:cubicBezTo>
                    <a:cubicBezTo>
                      <a:pt x="23" y="19"/>
                      <a:pt x="19" y="29"/>
                      <a:pt x="16" y="39"/>
                    </a:cubicBezTo>
                    <a:cubicBezTo>
                      <a:pt x="15" y="43"/>
                      <a:pt x="14" y="48"/>
                      <a:pt x="13" y="52"/>
                    </a:cubicBezTo>
                    <a:cubicBezTo>
                      <a:pt x="12" y="55"/>
                      <a:pt x="10" y="55"/>
                      <a:pt x="7" y="54"/>
                    </a:cubicBezTo>
                    <a:cubicBezTo>
                      <a:pt x="1" y="50"/>
                      <a:pt x="0" y="49"/>
                      <a:pt x="2" y="41"/>
                    </a:cubicBezTo>
                    <a:cubicBezTo>
                      <a:pt x="3" y="38"/>
                      <a:pt x="3" y="35"/>
                      <a:pt x="3" y="32"/>
                    </a:cubicBezTo>
                    <a:cubicBezTo>
                      <a:pt x="3" y="23"/>
                      <a:pt x="2" y="15"/>
                      <a:pt x="2" y="6"/>
                    </a:cubicBezTo>
                    <a:cubicBezTo>
                      <a:pt x="2" y="3"/>
                      <a:pt x="5" y="3"/>
                      <a:pt x="6" y="5"/>
                    </a:cubicBezTo>
                    <a:cubicBezTo>
                      <a:pt x="8" y="7"/>
                      <a:pt x="10" y="11"/>
                      <a:pt x="10" y="14"/>
                    </a:cubicBezTo>
                    <a:cubicBezTo>
                      <a:pt x="11" y="19"/>
                      <a:pt x="11" y="25"/>
                      <a:pt x="11" y="30"/>
                    </a:cubicBezTo>
                    <a:cubicBezTo>
                      <a:pt x="11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0">
                <a:extLst>
                  <a:ext uri="{FF2B5EF4-FFF2-40B4-BE49-F238E27FC236}">
                    <a16:creationId xmlns:a16="http://schemas.microsoft.com/office/drawing/2014/main" id="{28D425C4-CE02-4413-BBE1-2E9FA0CC0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513" y="2933701"/>
                <a:ext cx="114300" cy="73025"/>
              </a:xfrm>
              <a:custGeom>
                <a:avLst/>
                <a:gdLst>
                  <a:gd name="T0" fmla="*/ 27 w 27"/>
                  <a:gd name="T1" fmla="*/ 1 h 17"/>
                  <a:gd name="T2" fmla="*/ 16 w 27"/>
                  <a:gd name="T3" fmla="*/ 14 h 17"/>
                  <a:gd name="T4" fmla="*/ 5 w 27"/>
                  <a:gd name="T5" fmla="*/ 13 h 17"/>
                  <a:gd name="T6" fmla="*/ 0 w 27"/>
                  <a:gd name="T7" fmla="*/ 4 h 17"/>
                  <a:gd name="T8" fmla="*/ 9 w 27"/>
                  <a:gd name="T9" fmla="*/ 2 h 17"/>
                  <a:gd name="T10" fmla="*/ 27 w 27"/>
                  <a:gd name="T11" fmla="*/ 0 h 17"/>
                  <a:gd name="T12" fmla="*/ 27 w 27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7" y="1"/>
                    </a:moveTo>
                    <a:cubicBezTo>
                      <a:pt x="24" y="6"/>
                      <a:pt x="20" y="10"/>
                      <a:pt x="16" y="14"/>
                    </a:cubicBezTo>
                    <a:cubicBezTo>
                      <a:pt x="14" y="17"/>
                      <a:pt x="8" y="16"/>
                      <a:pt x="5" y="13"/>
                    </a:cubicBezTo>
                    <a:cubicBezTo>
                      <a:pt x="3" y="10"/>
                      <a:pt x="1" y="7"/>
                      <a:pt x="0" y="4"/>
                    </a:cubicBezTo>
                    <a:cubicBezTo>
                      <a:pt x="3" y="3"/>
                      <a:pt x="6" y="2"/>
                      <a:pt x="9" y="2"/>
                    </a:cubicBezTo>
                    <a:cubicBezTo>
                      <a:pt x="15" y="1"/>
                      <a:pt x="21" y="1"/>
                      <a:pt x="27" y="0"/>
                    </a:cubicBezTo>
                    <a:cubicBezTo>
                      <a:pt x="27" y="1"/>
                      <a:pt x="27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9E7CBDC3-9BA0-4307-8967-3267E5966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5451" y="2270918"/>
              <a:ext cx="439964" cy="615950"/>
            </a:xfrm>
            <a:custGeom>
              <a:avLst/>
              <a:gdLst>
                <a:gd name="T0" fmla="*/ 29 w 72"/>
                <a:gd name="T1" fmla="*/ 49 h 102"/>
                <a:gd name="T2" fmla="*/ 15 w 72"/>
                <a:gd name="T3" fmla="*/ 43 h 102"/>
                <a:gd name="T4" fmla="*/ 10 w 72"/>
                <a:gd name="T5" fmla="*/ 21 h 102"/>
                <a:gd name="T6" fmla="*/ 13 w 72"/>
                <a:gd name="T7" fmla="*/ 15 h 102"/>
                <a:gd name="T8" fmla="*/ 19 w 72"/>
                <a:gd name="T9" fmla="*/ 18 h 102"/>
                <a:gd name="T10" fmla="*/ 20 w 72"/>
                <a:gd name="T11" fmla="*/ 26 h 102"/>
                <a:gd name="T12" fmla="*/ 35 w 72"/>
                <a:gd name="T13" fmla="*/ 22 h 102"/>
                <a:gd name="T14" fmla="*/ 40 w 72"/>
                <a:gd name="T15" fmla="*/ 16 h 102"/>
                <a:gd name="T16" fmla="*/ 43 w 72"/>
                <a:gd name="T17" fmla="*/ 14 h 102"/>
                <a:gd name="T18" fmla="*/ 44 w 72"/>
                <a:gd name="T19" fmla="*/ 19 h 102"/>
                <a:gd name="T20" fmla="*/ 43 w 72"/>
                <a:gd name="T21" fmla="*/ 28 h 102"/>
                <a:gd name="T22" fmla="*/ 36 w 72"/>
                <a:gd name="T23" fmla="*/ 40 h 102"/>
                <a:gd name="T24" fmla="*/ 37 w 72"/>
                <a:gd name="T25" fmla="*/ 42 h 102"/>
                <a:gd name="T26" fmla="*/ 44 w 72"/>
                <a:gd name="T27" fmla="*/ 38 h 102"/>
                <a:gd name="T28" fmla="*/ 56 w 72"/>
                <a:gd name="T29" fmla="*/ 20 h 102"/>
                <a:gd name="T30" fmla="*/ 49 w 72"/>
                <a:gd name="T31" fmla="*/ 9 h 102"/>
                <a:gd name="T32" fmla="*/ 28 w 72"/>
                <a:gd name="T33" fmla="*/ 14 h 102"/>
                <a:gd name="T34" fmla="*/ 20 w 72"/>
                <a:gd name="T35" fmla="*/ 13 h 102"/>
                <a:gd name="T36" fmla="*/ 22 w 72"/>
                <a:gd name="T37" fmla="*/ 6 h 102"/>
                <a:gd name="T38" fmla="*/ 50 w 72"/>
                <a:gd name="T39" fmla="*/ 1 h 102"/>
                <a:gd name="T40" fmla="*/ 68 w 72"/>
                <a:gd name="T41" fmla="*/ 12 h 102"/>
                <a:gd name="T42" fmla="*/ 67 w 72"/>
                <a:gd name="T43" fmla="*/ 24 h 102"/>
                <a:gd name="T44" fmla="*/ 49 w 72"/>
                <a:gd name="T45" fmla="*/ 48 h 102"/>
                <a:gd name="T46" fmla="*/ 42 w 72"/>
                <a:gd name="T47" fmla="*/ 49 h 102"/>
                <a:gd name="T48" fmla="*/ 37 w 72"/>
                <a:gd name="T49" fmla="*/ 47 h 102"/>
                <a:gd name="T50" fmla="*/ 35 w 72"/>
                <a:gd name="T51" fmla="*/ 52 h 102"/>
                <a:gd name="T52" fmla="*/ 41 w 72"/>
                <a:gd name="T53" fmla="*/ 58 h 102"/>
                <a:gd name="T54" fmla="*/ 48 w 72"/>
                <a:gd name="T55" fmla="*/ 57 h 102"/>
                <a:gd name="T56" fmla="*/ 53 w 72"/>
                <a:gd name="T57" fmla="*/ 59 h 102"/>
                <a:gd name="T58" fmla="*/ 53 w 72"/>
                <a:gd name="T59" fmla="*/ 66 h 102"/>
                <a:gd name="T60" fmla="*/ 48 w 72"/>
                <a:gd name="T61" fmla="*/ 70 h 102"/>
                <a:gd name="T62" fmla="*/ 37 w 72"/>
                <a:gd name="T63" fmla="*/ 81 h 102"/>
                <a:gd name="T64" fmla="*/ 45 w 72"/>
                <a:gd name="T65" fmla="*/ 81 h 102"/>
                <a:gd name="T66" fmla="*/ 57 w 72"/>
                <a:gd name="T67" fmla="*/ 89 h 102"/>
                <a:gd name="T68" fmla="*/ 51 w 72"/>
                <a:gd name="T69" fmla="*/ 98 h 102"/>
                <a:gd name="T70" fmla="*/ 26 w 72"/>
                <a:gd name="T71" fmla="*/ 101 h 102"/>
                <a:gd name="T72" fmla="*/ 17 w 72"/>
                <a:gd name="T73" fmla="*/ 96 h 102"/>
                <a:gd name="T74" fmla="*/ 15 w 72"/>
                <a:gd name="T75" fmla="*/ 94 h 102"/>
                <a:gd name="T76" fmla="*/ 19 w 72"/>
                <a:gd name="T77" fmla="*/ 77 h 102"/>
                <a:gd name="T78" fmla="*/ 27 w 72"/>
                <a:gd name="T79" fmla="*/ 70 h 102"/>
                <a:gd name="T80" fmla="*/ 27 w 72"/>
                <a:gd name="T81" fmla="*/ 69 h 102"/>
                <a:gd name="T82" fmla="*/ 21 w 72"/>
                <a:gd name="T83" fmla="*/ 71 h 102"/>
                <a:gd name="T84" fmla="*/ 9 w 72"/>
                <a:gd name="T85" fmla="*/ 76 h 102"/>
                <a:gd name="T86" fmla="*/ 3 w 72"/>
                <a:gd name="T87" fmla="*/ 75 h 102"/>
                <a:gd name="T88" fmla="*/ 4 w 72"/>
                <a:gd name="T89" fmla="*/ 69 h 102"/>
                <a:gd name="T90" fmla="*/ 26 w 72"/>
                <a:gd name="T91" fmla="*/ 60 h 102"/>
                <a:gd name="T92" fmla="*/ 28 w 72"/>
                <a:gd name="T93" fmla="*/ 57 h 102"/>
                <a:gd name="T94" fmla="*/ 29 w 72"/>
                <a:gd name="T95" fmla="*/ 49 h 102"/>
                <a:gd name="T96" fmla="*/ 34 w 72"/>
                <a:gd name="T97" fmla="*/ 29 h 102"/>
                <a:gd name="T98" fmla="*/ 33 w 72"/>
                <a:gd name="T99" fmla="*/ 28 h 102"/>
                <a:gd name="T100" fmla="*/ 26 w 72"/>
                <a:gd name="T101" fmla="*/ 32 h 102"/>
                <a:gd name="T102" fmla="*/ 23 w 72"/>
                <a:gd name="T103" fmla="*/ 36 h 102"/>
                <a:gd name="T104" fmla="*/ 26 w 72"/>
                <a:gd name="T105" fmla="*/ 42 h 102"/>
                <a:gd name="T106" fmla="*/ 31 w 72"/>
                <a:gd name="T107" fmla="*/ 40 h 102"/>
                <a:gd name="T108" fmla="*/ 34 w 72"/>
                <a:gd name="T109" fmla="*/ 2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102">
                  <a:moveTo>
                    <a:pt x="29" y="49"/>
                  </a:moveTo>
                  <a:cubicBezTo>
                    <a:pt x="19" y="52"/>
                    <a:pt x="18" y="52"/>
                    <a:pt x="15" y="43"/>
                  </a:cubicBezTo>
                  <a:cubicBezTo>
                    <a:pt x="13" y="36"/>
                    <a:pt x="11" y="28"/>
                    <a:pt x="10" y="21"/>
                  </a:cubicBezTo>
                  <a:cubicBezTo>
                    <a:pt x="9" y="19"/>
                    <a:pt x="11" y="16"/>
                    <a:pt x="13" y="15"/>
                  </a:cubicBezTo>
                  <a:cubicBezTo>
                    <a:pt x="16" y="13"/>
                    <a:pt x="18" y="16"/>
                    <a:pt x="19" y="18"/>
                  </a:cubicBezTo>
                  <a:cubicBezTo>
                    <a:pt x="19" y="21"/>
                    <a:pt x="20" y="23"/>
                    <a:pt x="20" y="26"/>
                  </a:cubicBezTo>
                  <a:cubicBezTo>
                    <a:pt x="26" y="25"/>
                    <a:pt x="31" y="24"/>
                    <a:pt x="35" y="22"/>
                  </a:cubicBezTo>
                  <a:cubicBezTo>
                    <a:pt x="37" y="21"/>
                    <a:pt x="38" y="18"/>
                    <a:pt x="40" y="16"/>
                  </a:cubicBezTo>
                  <a:cubicBezTo>
                    <a:pt x="41" y="15"/>
                    <a:pt x="42" y="14"/>
                    <a:pt x="43" y="14"/>
                  </a:cubicBezTo>
                  <a:cubicBezTo>
                    <a:pt x="44" y="15"/>
                    <a:pt x="44" y="17"/>
                    <a:pt x="44" y="19"/>
                  </a:cubicBezTo>
                  <a:cubicBezTo>
                    <a:pt x="44" y="22"/>
                    <a:pt x="43" y="25"/>
                    <a:pt x="43" y="28"/>
                  </a:cubicBezTo>
                  <a:cubicBezTo>
                    <a:pt x="37" y="29"/>
                    <a:pt x="39" y="36"/>
                    <a:pt x="36" y="40"/>
                  </a:cubicBezTo>
                  <a:cubicBezTo>
                    <a:pt x="36" y="41"/>
                    <a:pt x="37" y="41"/>
                    <a:pt x="37" y="42"/>
                  </a:cubicBezTo>
                  <a:cubicBezTo>
                    <a:pt x="39" y="41"/>
                    <a:pt x="42" y="40"/>
                    <a:pt x="44" y="38"/>
                  </a:cubicBezTo>
                  <a:cubicBezTo>
                    <a:pt x="48" y="32"/>
                    <a:pt x="52" y="26"/>
                    <a:pt x="56" y="20"/>
                  </a:cubicBezTo>
                  <a:cubicBezTo>
                    <a:pt x="59" y="15"/>
                    <a:pt x="56" y="9"/>
                    <a:pt x="49" y="9"/>
                  </a:cubicBezTo>
                  <a:cubicBezTo>
                    <a:pt x="42" y="8"/>
                    <a:pt x="34" y="10"/>
                    <a:pt x="28" y="14"/>
                  </a:cubicBezTo>
                  <a:cubicBezTo>
                    <a:pt x="25" y="16"/>
                    <a:pt x="22" y="15"/>
                    <a:pt x="20" y="13"/>
                  </a:cubicBezTo>
                  <a:cubicBezTo>
                    <a:pt x="17" y="9"/>
                    <a:pt x="17" y="7"/>
                    <a:pt x="22" y="6"/>
                  </a:cubicBezTo>
                  <a:cubicBezTo>
                    <a:pt x="31" y="3"/>
                    <a:pt x="40" y="0"/>
                    <a:pt x="50" y="1"/>
                  </a:cubicBezTo>
                  <a:cubicBezTo>
                    <a:pt x="58" y="1"/>
                    <a:pt x="63" y="7"/>
                    <a:pt x="68" y="12"/>
                  </a:cubicBezTo>
                  <a:cubicBezTo>
                    <a:pt x="72" y="15"/>
                    <a:pt x="70" y="20"/>
                    <a:pt x="67" y="24"/>
                  </a:cubicBezTo>
                  <a:cubicBezTo>
                    <a:pt x="61" y="32"/>
                    <a:pt x="55" y="40"/>
                    <a:pt x="49" y="48"/>
                  </a:cubicBezTo>
                  <a:cubicBezTo>
                    <a:pt x="47" y="51"/>
                    <a:pt x="45" y="52"/>
                    <a:pt x="42" y="49"/>
                  </a:cubicBezTo>
                  <a:cubicBezTo>
                    <a:pt x="41" y="48"/>
                    <a:pt x="38" y="47"/>
                    <a:pt x="37" y="47"/>
                  </a:cubicBezTo>
                  <a:cubicBezTo>
                    <a:pt x="36" y="48"/>
                    <a:pt x="35" y="50"/>
                    <a:pt x="35" y="52"/>
                  </a:cubicBezTo>
                  <a:cubicBezTo>
                    <a:pt x="34" y="59"/>
                    <a:pt x="34" y="59"/>
                    <a:pt x="41" y="58"/>
                  </a:cubicBezTo>
                  <a:cubicBezTo>
                    <a:pt x="43" y="57"/>
                    <a:pt x="46" y="56"/>
                    <a:pt x="48" y="57"/>
                  </a:cubicBezTo>
                  <a:cubicBezTo>
                    <a:pt x="50" y="57"/>
                    <a:pt x="53" y="58"/>
                    <a:pt x="53" y="59"/>
                  </a:cubicBezTo>
                  <a:cubicBezTo>
                    <a:pt x="54" y="61"/>
                    <a:pt x="54" y="64"/>
                    <a:pt x="53" y="66"/>
                  </a:cubicBezTo>
                  <a:cubicBezTo>
                    <a:pt x="52" y="68"/>
                    <a:pt x="50" y="69"/>
                    <a:pt x="48" y="70"/>
                  </a:cubicBezTo>
                  <a:cubicBezTo>
                    <a:pt x="44" y="73"/>
                    <a:pt x="39" y="75"/>
                    <a:pt x="37" y="81"/>
                  </a:cubicBezTo>
                  <a:cubicBezTo>
                    <a:pt x="40" y="81"/>
                    <a:pt x="43" y="81"/>
                    <a:pt x="45" y="81"/>
                  </a:cubicBezTo>
                  <a:cubicBezTo>
                    <a:pt x="51" y="81"/>
                    <a:pt x="56" y="84"/>
                    <a:pt x="57" y="89"/>
                  </a:cubicBezTo>
                  <a:cubicBezTo>
                    <a:pt x="58" y="93"/>
                    <a:pt x="55" y="97"/>
                    <a:pt x="51" y="98"/>
                  </a:cubicBezTo>
                  <a:cubicBezTo>
                    <a:pt x="43" y="99"/>
                    <a:pt x="35" y="100"/>
                    <a:pt x="26" y="101"/>
                  </a:cubicBezTo>
                  <a:cubicBezTo>
                    <a:pt x="22" y="102"/>
                    <a:pt x="19" y="100"/>
                    <a:pt x="17" y="96"/>
                  </a:cubicBezTo>
                  <a:cubicBezTo>
                    <a:pt x="16" y="96"/>
                    <a:pt x="16" y="95"/>
                    <a:pt x="15" y="94"/>
                  </a:cubicBezTo>
                  <a:cubicBezTo>
                    <a:pt x="11" y="84"/>
                    <a:pt x="11" y="84"/>
                    <a:pt x="19" y="77"/>
                  </a:cubicBezTo>
                  <a:cubicBezTo>
                    <a:pt x="22" y="75"/>
                    <a:pt x="24" y="72"/>
                    <a:pt x="27" y="70"/>
                  </a:cubicBezTo>
                  <a:cubicBezTo>
                    <a:pt x="27" y="70"/>
                    <a:pt x="27" y="69"/>
                    <a:pt x="27" y="69"/>
                  </a:cubicBezTo>
                  <a:cubicBezTo>
                    <a:pt x="25" y="69"/>
                    <a:pt x="23" y="70"/>
                    <a:pt x="21" y="71"/>
                  </a:cubicBezTo>
                  <a:cubicBezTo>
                    <a:pt x="17" y="72"/>
                    <a:pt x="13" y="74"/>
                    <a:pt x="9" y="76"/>
                  </a:cubicBezTo>
                  <a:cubicBezTo>
                    <a:pt x="7" y="76"/>
                    <a:pt x="5" y="76"/>
                    <a:pt x="3" y="75"/>
                  </a:cubicBezTo>
                  <a:cubicBezTo>
                    <a:pt x="0" y="72"/>
                    <a:pt x="0" y="71"/>
                    <a:pt x="4" y="69"/>
                  </a:cubicBezTo>
                  <a:cubicBezTo>
                    <a:pt x="12" y="66"/>
                    <a:pt x="19" y="63"/>
                    <a:pt x="26" y="60"/>
                  </a:cubicBezTo>
                  <a:cubicBezTo>
                    <a:pt x="27" y="60"/>
                    <a:pt x="28" y="58"/>
                    <a:pt x="28" y="57"/>
                  </a:cubicBezTo>
                  <a:cubicBezTo>
                    <a:pt x="29" y="55"/>
                    <a:pt x="29" y="52"/>
                    <a:pt x="29" y="49"/>
                  </a:cubicBezTo>
                  <a:close/>
                  <a:moveTo>
                    <a:pt x="34" y="29"/>
                  </a:moveTo>
                  <a:cubicBezTo>
                    <a:pt x="34" y="29"/>
                    <a:pt x="34" y="29"/>
                    <a:pt x="33" y="28"/>
                  </a:cubicBezTo>
                  <a:cubicBezTo>
                    <a:pt x="31" y="29"/>
                    <a:pt x="28" y="30"/>
                    <a:pt x="26" y="32"/>
                  </a:cubicBezTo>
                  <a:cubicBezTo>
                    <a:pt x="24" y="32"/>
                    <a:pt x="22" y="34"/>
                    <a:pt x="23" y="36"/>
                  </a:cubicBezTo>
                  <a:cubicBezTo>
                    <a:pt x="23" y="38"/>
                    <a:pt x="25" y="40"/>
                    <a:pt x="26" y="42"/>
                  </a:cubicBezTo>
                  <a:cubicBezTo>
                    <a:pt x="27" y="42"/>
                    <a:pt x="30" y="41"/>
                    <a:pt x="31" y="40"/>
                  </a:cubicBezTo>
                  <a:cubicBezTo>
                    <a:pt x="32" y="37"/>
                    <a:pt x="33" y="33"/>
                    <a:pt x="34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D88D9717-3185-4A77-8E18-2A8659D44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8184" y="2293480"/>
              <a:ext cx="236904" cy="593388"/>
            </a:xfrm>
            <a:custGeom>
              <a:avLst/>
              <a:gdLst>
                <a:gd name="T0" fmla="*/ 30 w 39"/>
                <a:gd name="T1" fmla="*/ 44 h 98"/>
                <a:gd name="T2" fmla="*/ 36 w 39"/>
                <a:gd name="T3" fmla="*/ 34 h 98"/>
                <a:gd name="T4" fmla="*/ 37 w 39"/>
                <a:gd name="T5" fmla="*/ 51 h 98"/>
                <a:gd name="T6" fmla="*/ 25 w 39"/>
                <a:gd name="T7" fmla="*/ 82 h 98"/>
                <a:gd name="T8" fmla="*/ 21 w 39"/>
                <a:gd name="T9" fmla="*/ 98 h 98"/>
                <a:gd name="T10" fmla="*/ 13 w 39"/>
                <a:gd name="T11" fmla="*/ 96 h 98"/>
                <a:gd name="T12" fmla="*/ 5 w 39"/>
                <a:gd name="T13" fmla="*/ 83 h 98"/>
                <a:gd name="T14" fmla="*/ 11 w 39"/>
                <a:gd name="T15" fmla="*/ 62 h 98"/>
                <a:gd name="T16" fmla="*/ 9 w 39"/>
                <a:gd name="T17" fmla="*/ 43 h 98"/>
                <a:gd name="T18" fmla="*/ 12 w 39"/>
                <a:gd name="T19" fmla="*/ 38 h 98"/>
                <a:gd name="T20" fmla="*/ 18 w 39"/>
                <a:gd name="T21" fmla="*/ 33 h 98"/>
                <a:gd name="T22" fmla="*/ 23 w 39"/>
                <a:gd name="T23" fmla="*/ 12 h 98"/>
                <a:gd name="T24" fmla="*/ 11 w 39"/>
                <a:gd name="T25" fmla="*/ 16 h 98"/>
                <a:gd name="T26" fmla="*/ 2 w 39"/>
                <a:gd name="T27" fmla="*/ 16 h 98"/>
                <a:gd name="T28" fmla="*/ 0 w 39"/>
                <a:gd name="T29" fmla="*/ 12 h 98"/>
                <a:gd name="T30" fmla="*/ 3 w 39"/>
                <a:gd name="T31" fmla="*/ 10 h 98"/>
                <a:gd name="T32" fmla="*/ 16 w 39"/>
                <a:gd name="T33" fmla="*/ 7 h 98"/>
                <a:gd name="T34" fmla="*/ 26 w 39"/>
                <a:gd name="T35" fmla="*/ 2 h 98"/>
                <a:gd name="T36" fmla="*/ 32 w 39"/>
                <a:gd name="T37" fmla="*/ 1 h 98"/>
                <a:gd name="T38" fmla="*/ 35 w 39"/>
                <a:gd name="T39" fmla="*/ 9 h 98"/>
                <a:gd name="T40" fmla="*/ 34 w 39"/>
                <a:gd name="T41" fmla="*/ 11 h 98"/>
                <a:gd name="T42" fmla="*/ 27 w 39"/>
                <a:gd name="T43" fmla="*/ 38 h 98"/>
                <a:gd name="T44" fmla="*/ 28 w 39"/>
                <a:gd name="T45" fmla="*/ 44 h 98"/>
                <a:gd name="T46" fmla="*/ 30 w 39"/>
                <a:gd name="T47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98">
                  <a:moveTo>
                    <a:pt x="30" y="44"/>
                  </a:moveTo>
                  <a:cubicBezTo>
                    <a:pt x="32" y="41"/>
                    <a:pt x="34" y="38"/>
                    <a:pt x="36" y="34"/>
                  </a:cubicBezTo>
                  <a:cubicBezTo>
                    <a:pt x="37" y="40"/>
                    <a:pt x="39" y="45"/>
                    <a:pt x="37" y="51"/>
                  </a:cubicBezTo>
                  <a:cubicBezTo>
                    <a:pt x="33" y="61"/>
                    <a:pt x="29" y="72"/>
                    <a:pt x="25" y="82"/>
                  </a:cubicBezTo>
                  <a:cubicBezTo>
                    <a:pt x="23" y="87"/>
                    <a:pt x="23" y="92"/>
                    <a:pt x="21" y="98"/>
                  </a:cubicBezTo>
                  <a:cubicBezTo>
                    <a:pt x="18" y="97"/>
                    <a:pt x="15" y="97"/>
                    <a:pt x="13" y="96"/>
                  </a:cubicBezTo>
                  <a:cubicBezTo>
                    <a:pt x="7" y="94"/>
                    <a:pt x="3" y="89"/>
                    <a:pt x="5" y="83"/>
                  </a:cubicBezTo>
                  <a:cubicBezTo>
                    <a:pt x="7" y="76"/>
                    <a:pt x="9" y="69"/>
                    <a:pt x="11" y="62"/>
                  </a:cubicBezTo>
                  <a:cubicBezTo>
                    <a:pt x="13" y="56"/>
                    <a:pt x="14" y="49"/>
                    <a:pt x="9" y="43"/>
                  </a:cubicBezTo>
                  <a:cubicBezTo>
                    <a:pt x="7" y="39"/>
                    <a:pt x="9" y="38"/>
                    <a:pt x="12" y="38"/>
                  </a:cubicBezTo>
                  <a:cubicBezTo>
                    <a:pt x="17" y="39"/>
                    <a:pt x="17" y="37"/>
                    <a:pt x="18" y="33"/>
                  </a:cubicBezTo>
                  <a:cubicBezTo>
                    <a:pt x="19" y="26"/>
                    <a:pt x="21" y="20"/>
                    <a:pt x="23" y="12"/>
                  </a:cubicBezTo>
                  <a:cubicBezTo>
                    <a:pt x="19" y="13"/>
                    <a:pt x="15" y="15"/>
                    <a:pt x="11" y="16"/>
                  </a:cubicBezTo>
                  <a:cubicBezTo>
                    <a:pt x="8" y="17"/>
                    <a:pt x="5" y="16"/>
                    <a:pt x="2" y="16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1" y="11"/>
                    <a:pt x="2" y="10"/>
                    <a:pt x="3" y="10"/>
                  </a:cubicBezTo>
                  <a:cubicBezTo>
                    <a:pt x="7" y="8"/>
                    <a:pt x="12" y="8"/>
                    <a:pt x="16" y="7"/>
                  </a:cubicBezTo>
                  <a:cubicBezTo>
                    <a:pt x="19" y="5"/>
                    <a:pt x="22" y="3"/>
                    <a:pt x="26" y="2"/>
                  </a:cubicBezTo>
                  <a:cubicBezTo>
                    <a:pt x="28" y="1"/>
                    <a:pt x="32" y="0"/>
                    <a:pt x="32" y="1"/>
                  </a:cubicBezTo>
                  <a:cubicBezTo>
                    <a:pt x="34" y="3"/>
                    <a:pt x="35" y="6"/>
                    <a:pt x="35" y="9"/>
                  </a:cubicBezTo>
                  <a:cubicBezTo>
                    <a:pt x="36" y="9"/>
                    <a:pt x="35" y="10"/>
                    <a:pt x="34" y="11"/>
                  </a:cubicBezTo>
                  <a:cubicBezTo>
                    <a:pt x="27" y="19"/>
                    <a:pt x="28" y="29"/>
                    <a:pt x="27" y="38"/>
                  </a:cubicBezTo>
                  <a:cubicBezTo>
                    <a:pt x="27" y="40"/>
                    <a:pt x="28" y="42"/>
                    <a:pt x="28" y="44"/>
                  </a:cubicBezTo>
                  <a:cubicBezTo>
                    <a:pt x="29" y="44"/>
                    <a:pt x="29" y="44"/>
                    <a:pt x="3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07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00C4383-3620-4066-AFB2-8D3AE3463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DF77E2-9578-41EC-9F63-BD427C49D5F7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白玉廷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E056E8-79F5-4C90-896E-F8800E753864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北京理工大学</a:t>
            </a:r>
          </a:p>
        </p:txBody>
      </p:sp>
      <p:pic>
        <p:nvPicPr>
          <p:cNvPr id="9" name="图片 8" descr="图片包含 黑色, 文字&#10;&#10;描述已自动生成">
            <a:extLst>
              <a:ext uri="{FF2B5EF4-FFF2-40B4-BE49-F238E27FC236}">
                <a16:creationId xmlns:a16="http://schemas.microsoft.com/office/drawing/2014/main" id="{E7AA88E0-91DC-4554-9B20-F585DC8CF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2D6AA7-BE23-46CD-8C80-CEAAFBD8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81" y="3622381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2561" y="1254104"/>
            <a:ext cx="2646878" cy="766044"/>
          </a:xfrm>
        </p:spPr>
        <p:txBody>
          <a:bodyPr/>
          <a:lstStyle/>
          <a:p>
            <a:pPr algn="ctr"/>
            <a:r>
              <a:rPr lang="zh-CN" altLang="en-US" dirty="0"/>
              <a:t>模板简介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37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片 107" descr="图片包含 树, 户外, 地面, 天空&#10;&#10;描述已自动生成">
            <a:extLst>
              <a:ext uri="{FF2B5EF4-FFF2-40B4-BE49-F238E27FC236}">
                <a16:creationId xmlns:a16="http://schemas.microsoft.com/office/drawing/2014/main" id="{749C9A60-49C8-435F-A061-C08CA5F0A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019300"/>
            <a:ext cx="12192001" cy="4838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AA0FC9-A2AF-4AB2-AA25-88FDAA70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31564" cy="452432"/>
          </a:xfrm>
        </p:spPr>
        <p:txBody>
          <a:bodyPr/>
          <a:lstStyle/>
          <a:p>
            <a:r>
              <a:rPr lang="zh-CN" altLang="en-US" dirty="0"/>
              <a:t>模板简介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67499B-0004-4554-904D-191377D62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北京理工大学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62576C-6B51-4ABF-BE2E-512EAD022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A2A91CB-BA76-4205-87AF-F9F91144AC65}"/>
              </a:ext>
            </a:extLst>
          </p:cNvPr>
          <p:cNvSpPr/>
          <p:nvPr/>
        </p:nvSpPr>
        <p:spPr>
          <a:xfrm>
            <a:off x="0" y="1104900"/>
            <a:ext cx="12191999" cy="3302000"/>
          </a:xfrm>
          <a:prstGeom prst="rect">
            <a:avLst/>
          </a:prstGeom>
          <a:gradFill flip="none" rotWithShape="1">
            <a:gsLst>
              <a:gs pos="25000">
                <a:srgbClr val="F2F2F2"/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5718E3F-1ED9-4622-BBAB-74623999E56A}"/>
              </a:ext>
            </a:extLst>
          </p:cNvPr>
          <p:cNvSpPr txBox="1"/>
          <p:nvPr/>
        </p:nvSpPr>
        <p:spPr>
          <a:xfrm>
            <a:off x="866512" y="944563"/>
            <a:ext cx="326403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600" b="1" dirty="0">
                <a:ln w="38100">
                  <a:solidFill>
                    <a:schemeClr val="accent2">
                      <a:lumMod val="50000"/>
                    </a:schemeClr>
                  </a:solidFill>
                </a:ln>
                <a:noFill/>
                <a:latin typeface="+mn-ea"/>
              </a:rPr>
              <a:t>BIT</a:t>
            </a:r>
            <a:endParaRPr lang="zh-CN" altLang="en-US" sz="14600" b="1" dirty="0">
              <a:ln w="38100">
                <a:solidFill>
                  <a:schemeClr val="accent2">
                    <a:lumMod val="50000"/>
                  </a:schemeClr>
                </a:solidFill>
              </a:ln>
              <a:noFill/>
              <a:latin typeface="+mn-ea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7CE82FE-C77C-4E6F-ABA8-425E4E3DEDA9}"/>
              </a:ext>
            </a:extLst>
          </p:cNvPr>
          <p:cNvSpPr/>
          <p:nvPr/>
        </p:nvSpPr>
        <p:spPr>
          <a:xfrm>
            <a:off x="4075767" y="1185359"/>
            <a:ext cx="7058194" cy="1704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北京理工大学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1940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年诞生于延安，是中国共产党创办的第一所理工科大学，首批进入国家“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211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工程”和“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985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工程”，首批进入“世界一流大学”建设高校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类行列。学校现隶属于工业和信息化部，全力朝着中国特色世界一流大学的建设目标迈进。</a:t>
            </a:r>
          </a:p>
        </p:txBody>
      </p:sp>
    </p:spTree>
    <p:extLst>
      <p:ext uri="{BB962C8B-B14F-4D97-AF65-F5344CB8AC3E}">
        <p14:creationId xmlns:p14="http://schemas.microsoft.com/office/powerpoint/2010/main" val="13191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A0FC9-A2AF-4AB2-AA25-88FDAA70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31564" cy="452432"/>
          </a:xfrm>
        </p:spPr>
        <p:txBody>
          <a:bodyPr/>
          <a:lstStyle/>
          <a:p>
            <a:r>
              <a:rPr lang="zh-CN" altLang="en-US" dirty="0"/>
              <a:t>模板简介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67499B-0004-4554-904D-191377D62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北京理工大学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62576C-6B51-4ABF-BE2E-512EAD022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42437E-F51D-4096-8517-033A84B2DBFB}"/>
              </a:ext>
            </a:extLst>
          </p:cNvPr>
          <p:cNvSpPr/>
          <p:nvPr/>
        </p:nvSpPr>
        <p:spPr>
          <a:xfrm>
            <a:off x="0" y="1126156"/>
            <a:ext cx="1558925" cy="536354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包含 天空, 户外, 建筑物, 道路&#10;&#10;描述已自动生成">
            <a:extLst>
              <a:ext uri="{FF2B5EF4-FFF2-40B4-BE49-F238E27FC236}">
                <a16:creationId xmlns:a16="http://schemas.microsoft.com/office/drawing/2014/main" id="{E501B2CB-BFF9-44A2-907F-5DF8FA564D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183" y="1526500"/>
            <a:ext cx="3791979" cy="45628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3A6D81-1565-4C3D-A476-CE2D08F7AC4D}"/>
              </a:ext>
            </a:extLst>
          </p:cNvPr>
          <p:cNvSpPr/>
          <p:nvPr/>
        </p:nvSpPr>
        <p:spPr>
          <a:xfrm>
            <a:off x="4921348" y="1428837"/>
            <a:ext cx="6096000" cy="9770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栉风沐雨</a:t>
            </a:r>
            <a:endParaRPr lang="en-US" altLang="zh-CN" sz="3200" dirty="0">
              <a:solidFill>
                <a:schemeClr val="accent2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14000"/>
              </a:lnSpc>
            </a:pPr>
            <a:r>
              <a:rPr lang="zh-CN" altLang="en-US" dirty="0"/>
              <a:t>北京理工大学伴随着国家教育事业的发展历久弥坚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6E1E65-E834-415E-BE6C-780B4DA6FE22}"/>
              </a:ext>
            </a:extLst>
          </p:cNvPr>
          <p:cNvSpPr/>
          <p:nvPr/>
        </p:nvSpPr>
        <p:spPr>
          <a:xfrm>
            <a:off x="4921348" y="2686656"/>
            <a:ext cx="6096000" cy="9770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立德树人</a:t>
            </a:r>
            <a:endParaRPr lang="en-US" altLang="zh-CN" sz="3200" dirty="0">
              <a:solidFill>
                <a:schemeClr val="accent2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14000"/>
              </a:lnSpc>
            </a:pPr>
            <a:r>
              <a:rPr lang="zh-CN" altLang="en-US" dirty="0"/>
              <a:t>北京理工大学在全面提升人才培养质量中传承文明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B4F69F-E510-436B-A7CA-2B72AB158BE5}"/>
              </a:ext>
            </a:extLst>
          </p:cNvPr>
          <p:cNvSpPr/>
          <p:nvPr/>
        </p:nvSpPr>
        <p:spPr>
          <a:xfrm>
            <a:off x="4921348" y="3944475"/>
            <a:ext cx="6839977" cy="97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矢志创新</a:t>
            </a:r>
            <a:endParaRPr lang="en-US" altLang="zh-CN" sz="3200" dirty="0">
              <a:solidFill>
                <a:schemeClr val="accent2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14000"/>
              </a:lnSpc>
            </a:pPr>
            <a:r>
              <a:rPr lang="zh-CN" altLang="en-US" dirty="0"/>
              <a:t>北京理工大学在服务国家战略和奉献世界科技发展中展现担当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4E0C828-7AE4-4ABA-B9BA-1111C2EBE364}"/>
              </a:ext>
            </a:extLst>
          </p:cNvPr>
          <p:cNvSpPr/>
          <p:nvPr/>
        </p:nvSpPr>
        <p:spPr>
          <a:xfrm>
            <a:off x="4921348" y="5202295"/>
            <a:ext cx="4637322" cy="94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号角激昂</a:t>
            </a:r>
            <a:endParaRPr lang="en-US" altLang="zh-CN" sz="3200" dirty="0">
              <a:solidFill>
                <a:schemeClr val="accent2">
                  <a:lumMod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>
              <a:lnSpc>
                <a:spcPct val="114000"/>
              </a:lnSpc>
            </a:pPr>
            <a:r>
              <a:rPr lang="zh-CN" altLang="en-US" dirty="0"/>
              <a:t>北京理工大学承载着光荣与梦想扬帆起航</a:t>
            </a:r>
          </a:p>
        </p:txBody>
      </p:sp>
    </p:spTree>
    <p:extLst>
      <p:ext uri="{BB962C8B-B14F-4D97-AF65-F5344CB8AC3E}">
        <p14:creationId xmlns:p14="http://schemas.microsoft.com/office/powerpoint/2010/main" val="150074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A0FC9-A2AF-4AB2-AA25-88FDAA70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86" y="383546"/>
            <a:ext cx="1731564" cy="452432"/>
          </a:xfrm>
        </p:spPr>
        <p:txBody>
          <a:bodyPr/>
          <a:lstStyle/>
          <a:p>
            <a:r>
              <a:rPr lang="zh-CN" altLang="en-US" dirty="0"/>
              <a:t>模板简介 </a:t>
            </a:r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67499B-0004-4554-904D-191377D62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演示文稿设计原则与特点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62576C-6B51-4ABF-BE2E-512EAD022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04" y="314296"/>
            <a:ext cx="700834" cy="590931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87B6662D-97C8-4129-92D7-A51B325DFF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7591" y="1623260"/>
            <a:ext cx="3044504" cy="1929565"/>
          </a:xfrm>
          <a:custGeom>
            <a:avLst/>
            <a:gdLst>
              <a:gd name="connsiteX0" fmla="*/ 0 w 3047983"/>
              <a:gd name="connsiteY0" fmla="*/ 0 h 1929565"/>
              <a:gd name="connsiteX1" fmla="*/ 3047983 w 3047983"/>
              <a:gd name="connsiteY1" fmla="*/ 0 h 1929565"/>
              <a:gd name="connsiteX2" fmla="*/ 3047983 w 3047983"/>
              <a:gd name="connsiteY2" fmla="*/ 1929565 h 1929565"/>
              <a:gd name="connsiteX3" fmla="*/ 0 w 3047983"/>
              <a:gd name="connsiteY3" fmla="*/ 1929565 h 192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983" h="1929565">
                <a:moveTo>
                  <a:pt x="0" y="0"/>
                </a:moveTo>
                <a:lnTo>
                  <a:pt x="3047983" y="0"/>
                </a:lnTo>
                <a:lnTo>
                  <a:pt x="3047983" y="1929565"/>
                </a:lnTo>
                <a:lnTo>
                  <a:pt x="0" y="1929565"/>
                </a:lnTo>
                <a:close/>
              </a:path>
            </a:pathLst>
          </a:custGeom>
        </p:spPr>
      </p:pic>
      <p:pic>
        <p:nvPicPr>
          <p:cNvPr id="37" name="图片 36" descr="图片包含 地面, 建筑物, 户外, 地板&#10;&#10;描述已自动生成">
            <a:extLst>
              <a:ext uri="{FF2B5EF4-FFF2-40B4-BE49-F238E27FC236}">
                <a16:creationId xmlns:a16="http://schemas.microsoft.com/office/drawing/2014/main" id="{B649332A-1BBA-4E62-8440-2A46BDDEC8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6" y="3554770"/>
            <a:ext cx="3047983" cy="1929565"/>
          </a:xfrm>
          <a:custGeom>
            <a:avLst/>
            <a:gdLst>
              <a:gd name="connsiteX0" fmla="*/ 0 w 3047983"/>
              <a:gd name="connsiteY0" fmla="*/ 0 h 1929565"/>
              <a:gd name="connsiteX1" fmla="*/ 3047983 w 3047983"/>
              <a:gd name="connsiteY1" fmla="*/ 0 h 1929565"/>
              <a:gd name="connsiteX2" fmla="*/ 3047983 w 3047983"/>
              <a:gd name="connsiteY2" fmla="*/ 1929565 h 1929565"/>
              <a:gd name="connsiteX3" fmla="*/ 0 w 3047983"/>
              <a:gd name="connsiteY3" fmla="*/ 1929565 h 192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983" h="1929565">
                <a:moveTo>
                  <a:pt x="0" y="0"/>
                </a:moveTo>
                <a:lnTo>
                  <a:pt x="3047983" y="0"/>
                </a:lnTo>
                <a:lnTo>
                  <a:pt x="3047983" y="1929565"/>
                </a:lnTo>
                <a:lnTo>
                  <a:pt x="0" y="1929565"/>
                </a:lnTo>
                <a:close/>
              </a:path>
            </a:pathLst>
          </a:custGeom>
        </p:spPr>
      </p:pic>
      <p:pic>
        <p:nvPicPr>
          <p:cNvPr id="36" name="图片 35" descr="图片包含 天空, 地面, 户外&#10;&#10;描述已自动生成">
            <a:extLst>
              <a:ext uri="{FF2B5EF4-FFF2-40B4-BE49-F238E27FC236}">
                <a16:creationId xmlns:a16="http://schemas.microsoft.com/office/drawing/2014/main" id="{CB31FFAA-B8F0-4909-8C5C-AD24772703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9" y="1623260"/>
            <a:ext cx="3047983" cy="1929565"/>
          </a:xfrm>
          <a:custGeom>
            <a:avLst/>
            <a:gdLst>
              <a:gd name="connsiteX0" fmla="*/ 0 w 3047983"/>
              <a:gd name="connsiteY0" fmla="*/ 0 h 1929565"/>
              <a:gd name="connsiteX1" fmla="*/ 3047983 w 3047983"/>
              <a:gd name="connsiteY1" fmla="*/ 0 h 1929565"/>
              <a:gd name="connsiteX2" fmla="*/ 3047983 w 3047983"/>
              <a:gd name="connsiteY2" fmla="*/ 1929565 h 1929565"/>
              <a:gd name="connsiteX3" fmla="*/ 0 w 3047983"/>
              <a:gd name="connsiteY3" fmla="*/ 1929565 h 192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983" h="1929565">
                <a:moveTo>
                  <a:pt x="0" y="0"/>
                </a:moveTo>
                <a:lnTo>
                  <a:pt x="3047983" y="0"/>
                </a:lnTo>
                <a:lnTo>
                  <a:pt x="3047983" y="1929565"/>
                </a:lnTo>
                <a:lnTo>
                  <a:pt x="0" y="1929565"/>
                </a:lnTo>
                <a:close/>
              </a:path>
            </a:pathLst>
          </a:custGeom>
        </p:spPr>
      </p:pic>
      <p:pic>
        <p:nvPicPr>
          <p:cNvPr id="39" name="图片 38" descr="图片包含 地板, 竞技运动&#10;&#10;描述已自动生成">
            <a:extLst>
              <a:ext uri="{FF2B5EF4-FFF2-40B4-BE49-F238E27FC236}">
                <a16:creationId xmlns:a16="http://schemas.microsoft.com/office/drawing/2014/main" id="{030C0DBA-60E3-4055-9A0F-6EA0D7B006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17" y="3554770"/>
            <a:ext cx="3047983" cy="1929565"/>
          </a:xfrm>
          <a:custGeom>
            <a:avLst/>
            <a:gdLst>
              <a:gd name="connsiteX0" fmla="*/ 0 w 3047983"/>
              <a:gd name="connsiteY0" fmla="*/ 0 h 1929565"/>
              <a:gd name="connsiteX1" fmla="*/ 3047983 w 3047983"/>
              <a:gd name="connsiteY1" fmla="*/ 0 h 1929565"/>
              <a:gd name="connsiteX2" fmla="*/ 3047983 w 3047983"/>
              <a:gd name="connsiteY2" fmla="*/ 1929565 h 1929565"/>
              <a:gd name="connsiteX3" fmla="*/ 0 w 3047983"/>
              <a:gd name="connsiteY3" fmla="*/ 1929565 h 192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983" h="1929565">
                <a:moveTo>
                  <a:pt x="0" y="0"/>
                </a:moveTo>
                <a:lnTo>
                  <a:pt x="3047983" y="0"/>
                </a:lnTo>
                <a:lnTo>
                  <a:pt x="3047983" y="1929565"/>
                </a:lnTo>
                <a:lnTo>
                  <a:pt x="0" y="1929565"/>
                </a:lnTo>
                <a:close/>
              </a:path>
            </a:pathLst>
          </a:cu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51C7DD7-D6D0-4B75-95C6-9D206DBE9C0A}"/>
              </a:ext>
            </a:extLst>
          </p:cNvPr>
          <p:cNvSpPr/>
          <p:nvPr/>
        </p:nvSpPr>
        <p:spPr>
          <a:xfrm>
            <a:off x="3049894" y="1623260"/>
            <a:ext cx="3047983" cy="19295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17C2582-0DCE-44FC-A80C-D78049382DEF}"/>
              </a:ext>
            </a:extLst>
          </p:cNvPr>
          <p:cNvSpPr/>
          <p:nvPr/>
        </p:nvSpPr>
        <p:spPr>
          <a:xfrm>
            <a:off x="9143983" y="1623260"/>
            <a:ext cx="3047983" cy="19295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B67010-11B4-41A2-9A6E-CF96F100A6D7}"/>
              </a:ext>
            </a:extLst>
          </p:cNvPr>
          <p:cNvSpPr/>
          <p:nvPr/>
        </p:nvSpPr>
        <p:spPr>
          <a:xfrm>
            <a:off x="0" y="3554770"/>
            <a:ext cx="3047983" cy="1929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493EBFC-7341-40CF-8BD1-EB26B3CA67E5}"/>
              </a:ext>
            </a:extLst>
          </p:cNvPr>
          <p:cNvSpPr/>
          <p:nvPr/>
        </p:nvSpPr>
        <p:spPr>
          <a:xfrm>
            <a:off x="6096012" y="3554770"/>
            <a:ext cx="3047983" cy="1929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Group 43">
            <a:extLst>
              <a:ext uri="{FF2B5EF4-FFF2-40B4-BE49-F238E27FC236}">
                <a16:creationId xmlns:a16="http://schemas.microsoft.com/office/drawing/2014/main" id="{234D35F6-5C48-4311-BE5F-F70799EEDCA4}"/>
              </a:ext>
            </a:extLst>
          </p:cNvPr>
          <p:cNvGrpSpPr/>
          <p:nvPr/>
        </p:nvGrpSpPr>
        <p:grpSpPr>
          <a:xfrm>
            <a:off x="816105" y="3986222"/>
            <a:ext cx="1415772" cy="1047129"/>
            <a:chOff x="811317" y="3831604"/>
            <a:chExt cx="1415772" cy="1047129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F009692-D683-4A8E-847F-EDB132C50869}"/>
                </a:ext>
              </a:extLst>
            </p:cNvPr>
            <p:cNvSpPr/>
            <p:nvPr/>
          </p:nvSpPr>
          <p:spPr>
            <a:xfrm>
              <a:off x="811317" y="441706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实用至上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ool-cross_13310">
              <a:extLst>
                <a:ext uri="{FF2B5EF4-FFF2-40B4-BE49-F238E27FC236}">
                  <a16:creationId xmlns:a16="http://schemas.microsoft.com/office/drawing/2014/main" id="{B546F914-8C95-4402-A8C5-AE02CD5904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34372" y="3831604"/>
              <a:ext cx="571514" cy="559802"/>
            </a:xfrm>
            <a:custGeom>
              <a:avLst/>
              <a:gdLst>
                <a:gd name="T0" fmla="*/ 141 w 313"/>
                <a:gd name="T1" fmla="*/ 307 h 307"/>
                <a:gd name="T2" fmla="*/ 105 w 313"/>
                <a:gd name="T3" fmla="*/ 261 h 307"/>
                <a:gd name="T4" fmla="*/ 58 w 313"/>
                <a:gd name="T5" fmla="*/ 274 h 307"/>
                <a:gd name="T6" fmla="*/ 47 w 313"/>
                <a:gd name="T7" fmla="*/ 204 h 307"/>
                <a:gd name="T8" fmla="*/ 0 w 313"/>
                <a:gd name="T9" fmla="*/ 170 h 307"/>
                <a:gd name="T10" fmla="*/ 43 w 313"/>
                <a:gd name="T11" fmla="*/ 114 h 307"/>
                <a:gd name="T12" fmla="*/ 34 w 313"/>
                <a:gd name="T13" fmla="*/ 57 h 307"/>
                <a:gd name="T14" fmla="*/ 63 w 313"/>
                <a:gd name="T15" fmla="*/ 32 h 307"/>
                <a:gd name="T16" fmla="*/ 116 w 313"/>
                <a:gd name="T17" fmla="*/ 42 h 307"/>
                <a:gd name="T18" fmla="*/ 172 w 313"/>
                <a:gd name="T19" fmla="*/ 0 h 307"/>
                <a:gd name="T20" fmla="*/ 208 w 313"/>
                <a:gd name="T21" fmla="*/ 46 h 307"/>
                <a:gd name="T22" fmla="*/ 255 w 313"/>
                <a:gd name="T23" fmla="*/ 33 h 307"/>
                <a:gd name="T24" fmla="*/ 266 w 313"/>
                <a:gd name="T25" fmla="*/ 103 h 307"/>
                <a:gd name="T26" fmla="*/ 313 w 313"/>
                <a:gd name="T27" fmla="*/ 137 h 307"/>
                <a:gd name="T28" fmla="*/ 270 w 313"/>
                <a:gd name="T29" fmla="*/ 193 h 307"/>
                <a:gd name="T30" fmla="*/ 279 w 313"/>
                <a:gd name="T31" fmla="*/ 250 h 307"/>
                <a:gd name="T32" fmla="*/ 250 w 313"/>
                <a:gd name="T33" fmla="*/ 275 h 307"/>
                <a:gd name="T34" fmla="*/ 209 w 313"/>
                <a:gd name="T35" fmla="*/ 261 h 307"/>
                <a:gd name="T36" fmla="*/ 173 w 313"/>
                <a:gd name="T37" fmla="*/ 307 h 307"/>
                <a:gd name="T38" fmla="*/ 169 w 313"/>
                <a:gd name="T39" fmla="*/ 290 h 307"/>
                <a:gd name="T40" fmla="*/ 187 w 313"/>
                <a:gd name="T41" fmla="*/ 250 h 307"/>
                <a:gd name="T42" fmla="*/ 212 w 313"/>
                <a:gd name="T43" fmla="*/ 243 h 307"/>
                <a:gd name="T44" fmla="*/ 263 w 313"/>
                <a:gd name="T45" fmla="*/ 241 h 307"/>
                <a:gd name="T46" fmla="*/ 248 w 313"/>
                <a:gd name="T47" fmla="*/ 201 h 307"/>
                <a:gd name="T48" fmla="*/ 261 w 313"/>
                <a:gd name="T49" fmla="*/ 178 h 307"/>
                <a:gd name="T50" fmla="*/ 296 w 313"/>
                <a:gd name="T51" fmla="*/ 142 h 307"/>
                <a:gd name="T52" fmla="*/ 256 w 313"/>
                <a:gd name="T53" fmla="*/ 124 h 307"/>
                <a:gd name="T54" fmla="*/ 248 w 313"/>
                <a:gd name="T55" fmla="*/ 99 h 307"/>
                <a:gd name="T56" fmla="*/ 246 w 313"/>
                <a:gd name="T57" fmla="*/ 49 h 307"/>
                <a:gd name="T58" fmla="*/ 205 w 313"/>
                <a:gd name="T59" fmla="*/ 64 h 307"/>
                <a:gd name="T60" fmla="*/ 182 w 313"/>
                <a:gd name="T61" fmla="*/ 52 h 307"/>
                <a:gd name="T62" fmla="*/ 144 w 313"/>
                <a:gd name="T63" fmla="*/ 17 h 307"/>
                <a:gd name="T64" fmla="*/ 126 w 313"/>
                <a:gd name="T65" fmla="*/ 57 h 307"/>
                <a:gd name="T66" fmla="*/ 101 w 313"/>
                <a:gd name="T67" fmla="*/ 64 h 307"/>
                <a:gd name="T68" fmla="*/ 50 w 313"/>
                <a:gd name="T69" fmla="*/ 66 h 307"/>
                <a:gd name="T70" fmla="*/ 65 w 313"/>
                <a:gd name="T71" fmla="*/ 106 h 307"/>
                <a:gd name="T72" fmla="*/ 52 w 313"/>
                <a:gd name="T73" fmla="*/ 129 h 307"/>
                <a:gd name="T74" fmla="*/ 17 w 313"/>
                <a:gd name="T75" fmla="*/ 165 h 307"/>
                <a:gd name="T76" fmla="*/ 57 w 313"/>
                <a:gd name="T77" fmla="*/ 183 h 307"/>
                <a:gd name="T78" fmla="*/ 65 w 313"/>
                <a:gd name="T79" fmla="*/ 208 h 307"/>
                <a:gd name="T80" fmla="*/ 67 w 313"/>
                <a:gd name="T81" fmla="*/ 258 h 307"/>
                <a:gd name="T82" fmla="*/ 108 w 313"/>
                <a:gd name="T83" fmla="*/ 243 h 307"/>
                <a:gd name="T84" fmla="*/ 131 w 313"/>
                <a:gd name="T85" fmla="*/ 255 h 307"/>
                <a:gd name="T86" fmla="*/ 157 w 313"/>
                <a:gd name="T87" fmla="*/ 209 h 307"/>
                <a:gd name="T88" fmla="*/ 157 w 313"/>
                <a:gd name="T89" fmla="*/ 99 h 307"/>
                <a:gd name="T90" fmla="*/ 157 w 313"/>
                <a:gd name="T91" fmla="*/ 209 h 307"/>
                <a:gd name="T92" fmla="*/ 118 w 313"/>
                <a:gd name="T93" fmla="*/ 154 h 307"/>
                <a:gd name="T94" fmla="*/ 195 w 313"/>
                <a:gd name="T95" fmla="*/ 154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3" h="307">
                  <a:moveTo>
                    <a:pt x="173" y="307"/>
                  </a:moveTo>
                  <a:lnTo>
                    <a:pt x="141" y="307"/>
                  </a:lnTo>
                  <a:cubicBezTo>
                    <a:pt x="135" y="307"/>
                    <a:pt x="133" y="307"/>
                    <a:pt x="116" y="265"/>
                  </a:cubicBezTo>
                  <a:lnTo>
                    <a:pt x="105" y="261"/>
                  </a:lnTo>
                  <a:cubicBezTo>
                    <a:pt x="70" y="276"/>
                    <a:pt x="66" y="276"/>
                    <a:pt x="64" y="276"/>
                  </a:cubicBezTo>
                  <a:cubicBezTo>
                    <a:pt x="62" y="276"/>
                    <a:pt x="59" y="275"/>
                    <a:pt x="58" y="274"/>
                  </a:cubicBezTo>
                  <a:lnTo>
                    <a:pt x="35" y="251"/>
                  </a:lnTo>
                  <a:cubicBezTo>
                    <a:pt x="30" y="247"/>
                    <a:pt x="29" y="246"/>
                    <a:pt x="47" y="204"/>
                  </a:cubicBezTo>
                  <a:lnTo>
                    <a:pt x="43" y="194"/>
                  </a:lnTo>
                  <a:cubicBezTo>
                    <a:pt x="0" y="178"/>
                    <a:pt x="0" y="176"/>
                    <a:pt x="0" y="170"/>
                  </a:cubicBezTo>
                  <a:lnTo>
                    <a:pt x="0" y="138"/>
                  </a:lnTo>
                  <a:cubicBezTo>
                    <a:pt x="0" y="132"/>
                    <a:pt x="0" y="130"/>
                    <a:pt x="43" y="114"/>
                  </a:cubicBezTo>
                  <a:lnTo>
                    <a:pt x="47" y="103"/>
                  </a:lnTo>
                  <a:cubicBezTo>
                    <a:pt x="28" y="63"/>
                    <a:pt x="29" y="61"/>
                    <a:pt x="34" y="57"/>
                  </a:cubicBezTo>
                  <a:lnTo>
                    <a:pt x="57" y="34"/>
                  </a:lnTo>
                  <a:cubicBezTo>
                    <a:pt x="59" y="33"/>
                    <a:pt x="61" y="32"/>
                    <a:pt x="63" y="32"/>
                  </a:cubicBezTo>
                  <a:cubicBezTo>
                    <a:pt x="65" y="32"/>
                    <a:pt x="69" y="32"/>
                    <a:pt x="105" y="47"/>
                  </a:cubicBezTo>
                  <a:lnTo>
                    <a:pt x="116" y="42"/>
                  </a:lnTo>
                  <a:cubicBezTo>
                    <a:pt x="131" y="0"/>
                    <a:pt x="133" y="0"/>
                    <a:pt x="140" y="0"/>
                  </a:cubicBezTo>
                  <a:lnTo>
                    <a:pt x="172" y="0"/>
                  </a:lnTo>
                  <a:cubicBezTo>
                    <a:pt x="178" y="0"/>
                    <a:pt x="180" y="0"/>
                    <a:pt x="197" y="42"/>
                  </a:cubicBezTo>
                  <a:lnTo>
                    <a:pt x="208" y="46"/>
                  </a:lnTo>
                  <a:cubicBezTo>
                    <a:pt x="243" y="31"/>
                    <a:pt x="247" y="31"/>
                    <a:pt x="249" y="31"/>
                  </a:cubicBezTo>
                  <a:cubicBezTo>
                    <a:pt x="251" y="31"/>
                    <a:pt x="254" y="32"/>
                    <a:pt x="255" y="33"/>
                  </a:cubicBezTo>
                  <a:lnTo>
                    <a:pt x="278" y="56"/>
                  </a:lnTo>
                  <a:cubicBezTo>
                    <a:pt x="283" y="60"/>
                    <a:pt x="284" y="61"/>
                    <a:pt x="266" y="103"/>
                  </a:cubicBezTo>
                  <a:lnTo>
                    <a:pt x="270" y="113"/>
                  </a:lnTo>
                  <a:cubicBezTo>
                    <a:pt x="313" y="129"/>
                    <a:pt x="313" y="131"/>
                    <a:pt x="313" y="137"/>
                  </a:cubicBezTo>
                  <a:lnTo>
                    <a:pt x="313" y="169"/>
                  </a:lnTo>
                  <a:cubicBezTo>
                    <a:pt x="313" y="175"/>
                    <a:pt x="313" y="177"/>
                    <a:pt x="270" y="193"/>
                  </a:cubicBezTo>
                  <a:lnTo>
                    <a:pt x="266" y="204"/>
                  </a:lnTo>
                  <a:cubicBezTo>
                    <a:pt x="285" y="244"/>
                    <a:pt x="284" y="246"/>
                    <a:pt x="279" y="250"/>
                  </a:cubicBezTo>
                  <a:lnTo>
                    <a:pt x="256" y="273"/>
                  </a:lnTo>
                  <a:cubicBezTo>
                    <a:pt x="255" y="274"/>
                    <a:pt x="252" y="275"/>
                    <a:pt x="250" y="275"/>
                  </a:cubicBezTo>
                  <a:lnTo>
                    <a:pt x="250" y="275"/>
                  </a:lnTo>
                  <a:cubicBezTo>
                    <a:pt x="248" y="275"/>
                    <a:pt x="244" y="275"/>
                    <a:pt x="209" y="261"/>
                  </a:cubicBezTo>
                  <a:lnTo>
                    <a:pt x="197" y="265"/>
                  </a:lnTo>
                  <a:cubicBezTo>
                    <a:pt x="182" y="307"/>
                    <a:pt x="180" y="307"/>
                    <a:pt x="173" y="307"/>
                  </a:cubicBezTo>
                  <a:close/>
                  <a:moveTo>
                    <a:pt x="146" y="290"/>
                  </a:moveTo>
                  <a:lnTo>
                    <a:pt x="169" y="290"/>
                  </a:lnTo>
                  <a:cubicBezTo>
                    <a:pt x="172" y="283"/>
                    <a:pt x="178" y="268"/>
                    <a:pt x="182" y="255"/>
                  </a:cubicBezTo>
                  <a:cubicBezTo>
                    <a:pt x="183" y="253"/>
                    <a:pt x="185" y="251"/>
                    <a:pt x="187" y="250"/>
                  </a:cubicBezTo>
                  <a:lnTo>
                    <a:pt x="205" y="243"/>
                  </a:lnTo>
                  <a:cubicBezTo>
                    <a:pt x="207" y="242"/>
                    <a:pt x="210" y="242"/>
                    <a:pt x="212" y="243"/>
                  </a:cubicBezTo>
                  <a:cubicBezTo>
                    <a:pt x="225" y="249"/>
                    <a:pt x="240" y="255"/>
                    <a:pt x="247" y="257"/>
                  </a:cubicBezTo>
                  <a:lnTo>
                    <a:pt x="263" y="241"/>
                  </a:lnTo>
                  <a:cubicBezTo>
                    <a:pt x="261" y="235"/>
                    <a:pt x="254" y="220"/>
                    <a:pt x="249" y="208"/>
                  </a:cubicBezTo>
                  <a:cubicBezTo>
                    <a:pt x="247" y="206"/>
                    <a:pt x="247" y="203"/>
                    <a:pt x="248" y="201"/>
                  </a:cubicBezTo>
                  <a:lnTo>
                    <a:pt x="256" y="183"/>
                  </a:lnTo>
                  <a:cubicBezTo>
                    <a:pt x="257" y="181"/>
                    <a:pt x="258" y="179"/>
                    <a:pt x="261" y="178"/>
                  </a:cubicBezTo>
                  <a:cubicBezTo>
                    <a:pt x="274" y="173"/>
                    <a:pt x="289" y="167"/>
                    <a:pt x="296" y="164"/>
                  </a:cubicBezTo>
                  <a:lnTo>
                    <a:pt x="296" y="142"/>
                  </a:lnTo>
                  <a:cubicBezTo>
                    <a:pt x="289" y="139"/>
                    <a:pt x="274" y="133"/>
                    <a:pt x="261" y="129"/>
                  </a:cubicBezTo>
                  <a:cubicBezTo>
                    <a:pt x="259" y="128"/>
                    <a:pt x="257" y="126"/>
                    <a:pt x="256" y="124"/>
                  </a:cubicBezTo>
                  <a:lnTo>
                    <a:pt x="248" y="106"/>
                  </a:lnTo>
                  <a:cubicBezTo>
                    <a:pt x="247" y="104"/>
                    <a:pt x="247" y="101"/>
                    <a:pt x="248" y="99"/>
                  </a:cubicBezTo>
                  <a:cubicBezTo>
                    <a:pt x="254" y="86"/>
                    <a:pt x="260" y="72"/>
                    <a:pt x="263" y="65"/>
                  </a:cubicBezTo>
                  <a:lnTo>
                    <a:pt x="246" y="49"/>
                  </a:lnTo>
                  <a:cubicBezTo>
                    <a:pt x="240" y="51"/>
                    <a:pt x="225" y="58"/>
                    <a:pt x="212" y="64"/>
                  </a:cubicBezTo>
                  <a:cubicBezTo>
                    <a:pt x="210" y="65"/>
                    <a:pt x="207" y="65"/>
                    <a:pt x="205" y="64"/>
                  </a:cubicBezTo>
                  <a:lnTo>
                    <a:pt x="187" y="57"/>
                  </a:lnTo>
                  <a:cubicBezTo>
                    <a:pt x="185" y="56"/>
                    <a:pt x="183" y="54"/>
                    <a:pt x="182" y="52"/>
                  </a:cubicBezTo>
                  <a:cubicBezTo>
                    <a:pt x="177" y="39"/>
                    <a:pt x="171" y="24"/>
                    <a:pt x="167" y="17"/>
                  </a:cubicBezTo>
                  <a:lnTo>
                    <a:pt x="144" y="17"/>
                  </a:lnTo>
                  <a:cubicBezTo>
                    <a:pt x="141" y="24"/>
                    <a:pt x="135" y="39"/>
                    <a:pt x="131" y="52"/>
                  </a:cubicBezTo>
                  <a:cubicBezTo>
                    <a:pt x="130" y="54"/>
                    <a:pt x="128" y="56"/>
                    <a:pt x="126" y="57"/>
                  </a:cubicBezTo>
                  <a:lnTo>
                    <a:pt x="108" y="64"/>
                  </a:lnTo>
                  <a:cubicBezTo>
                    <a:pt x="106" y="65"/>
                    <a:pt x="103" y="65"/>
                    <a:pt x="101" y="64"/>
                  </a:cubicBezTo>
                  <a:cubicBezTo>
                    <a:pt x="88" y="58"/>
                    <a:pt x="73" y="52"/>
                    <a:pt x="66" y="50"/>
                  </a:cubicBezTo>
                  <a:lnTo>
                    <a:pt x="50" y="66"/>
                  </a:lnTo>
                  <a:cubicBezTo>
                    <a:pt x="52" y="72"/>
                    <a:pt x="59" y="87"/>
                    <a:pt x="65" y="99"/>
                  </a:cubicBezTo>
                  <a:cubicBezTo>
                    <a:pt x="66" y="101"/>
                    <a:pt x="66" y="104"/>
                    <a:pt x="65" y="106"/>
                  </a:cubicBezTo>
                  <a:lnTo>
                    <a:pt x="57" y="124"/>
                  </a:lnTo>
                  <a:cubicBezTo>
                    <a:pt x="56" y="126"/>
                    <a:pt x="55" y="128"/>
                    <a:pt x="52" y="129"/>
                  </a:cubicBezTo>
                  <a:cubicBezTo>
                    <a:pt x="39" y="134"/>
                    <a:pt x="24" y="140"/>
                    <a:pt x="17" y="143"/>
                  </a:cubicBezTo>
                  <a:lnTo>
                    <a:pt x="17" y="165"/>
                  </a:lnTo>
                  <a:cubicBezTo>
                    <a:pt x="24" y="168"/>
                    <a:pt x="39" y="174"/>
                    <a:pt x="52" y="179"/>
                  </a:cubicBezTo>
                  <a:cubicBezTo>
                    <a:pt x="55" y="179"/>
                    <a:pt x="56" y="181"/>
                    <a:pt x="57" y="183"/>
                  </a:cubicBezTo>
                  <a:lnTo>
                    <a:pt x="65" y="201"/>
                  </a:lnTo>
                  <a:cubicBezTo>
                    <a:pt x="66" y="203"/>
                    <a:pt x="66" y="206"/>
                    <a:pt x="65" y="208"/>
                  </a:cubicBezTo>
                  <a:cubicBezTo>
                    <a:pt x="59" y="221"/>
                    <a:pt x="53" y="235"/>
                    <a:pt x="50" y="242"/>
                  </a:cubicBezTo>
                  <a:lnTo>
                    <a:pt x="67" y="258"/>
                  </a:lnTo>
                  <a:cubicBezTo>
                    <a:pt x="73" y="256"/>
                    <a:pt x="88" y="249"/>
                    <a:pt x="101" y="243"/>
                  </a:cubicBezTo>
                  <a:cubicBezTo>
                    <a:pt x="103" y="242"/>
                    <a:pt x="106" y="242"/>
                    <a:pt x="108" y="243"/>
                  </a:cubicBezTo>
                  <a:lnTo>
                    <a:pt x="126" y="251"/>
                  </a:lnTo>
                  <a:cubicBezTo>
                    <a:pt x="128" y="251"/>
                    <a:pt x="130" y="253"/>
                    <a:pt x="131" y="255"/>
                  </a:cubicBezTo>
                  <a:cubicBezTo>
                    <a:pt x="136" y="268"/>
                    <a:pt x="142" y="283"/>
                    <a:pt x="146" y="290"/>
                  </a:cubicBezTo>
                  <a:close/>
                  <a:moveTo>
                    <a:pt x="157" y="209"/>
                  </a:moveTo>
                  <a:cubicBezTo>
                    <a:pt x="126" y="209"/>
                    <a:pt x="100" y="184"/>
                    <a:pt x="100" y="154"/>
                  </a:cubicBezTo>
                  <a:cubicBezTo>
                    <a:pt x="100" y="123"/>
                    <a:pt x="126" y="99"/>
                    <a:pt x="157" y="99"/>
                  </a:cubicBezTo>
                  <a:cubicBezTo>
                    <a:pt x="187" y="99"/>
                    <a:pt x="213" y="123"/>
                    <a:pt x="213" y="154"/>
                  </a:cubicBezTo>
                  <a:cubicBezTo>
                    <a:pt x="213" y="184"/>
                    <a:pt x="187" y="209"/>
                    <a:pt x="157" y="209"/>
                  </a:cubicBezTo>
                  <a:close/>
                  <a:moveTo>
                    <a:pt x="157" y="116"/>
                  </a:moveTo>
                  <a:cubicBezTo>
                    <a:pt x="135" y="116"/>
                    <a:pt x="118" y="133"/>
                    <a:pt x="118" y="154"/>
                  </a:cubicBezTo>
                  <a:cubicBezTo>
                    <a:pt x="118" y="174"/>
                    <a:pt x="135" y="191"/>
                    <a:pt x="157" y="191"/>
                  </a:cubicBezTo>
                  <a:cubicBezTo>
                    <a:pt x="178" y="191"/>
                    <a:pt x="195" y="174"/>
                    <a:pt x="195" y="154"/>
                  </a:cubicBezTo>
                  <a:cubicBezTo>
                    <a:pt x="195" y="133"/>
                    <a:pt x="178" y="116"/>
                    <a:pt x="157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0" name="Group 44">
            <a:extLst>
              <a:ext uri="{FF2B5EF4-FFF2-40B4-BE49-F238E27FC236}">
                <a16:creationId xmlns:a16="http://schemas.microsoft.com/office/drawing/2014/main" id="{78840893-5758-4AA5-8E9B-EA32788473C9}"/>
              </a:ext>
            </a:extLst>
          </p:cNvPr>
          <p:cNvGrpSpPr/>
          <p:nvPr/>
        </p:nvGrpSpPr>
        <p:grpSpPr>
          <a:xfrm>
            <a:off x="3864110" y="2071750"/>
            <a:ext cx="1415772" cy="1032585"/>
            <a:chOff x="811316" y="3846148"/>
            <a:chExt cx="1415772" cy="1032585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5F4DE1CA-6222-4074-AD39-BD78131D94C9}"/>
                </a:ext>
              </a:extLst>
            </p:cNvPr>
            <p:cNvSpPr/>
            <p:nvPr/>
          </p:nvSpPr>
          <p:spPr>
            <a:xfrm>
              <a:off x="811316" y="441706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大气内敛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ool-cross_13310">
              <a:extLst>
                <a:ext uri="{FF2B5EF4-FFF2-40B4-BE49-F238E27FC236}">
                  <a16:creationId xmlns:a16="http://schemas.microsoft.com/office/drawing/2014/main" id="{ED357DB9-A0DC-4CF9-BF42-F8E0DBFCDD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54313" y="3846148"/>
              <a:ext cx="531633" cy="530714"/>
            </a:xfrm>
            <a:custGeom>
              <a:avLst/>
              <a:gdLst>
                <a:gd name="T0" fmla="*/ 575 w 650"/>
                <a:gd name="T1" fmla="*/ 117 h 650"/>
                <a:gd name="T2" fmla="*/ 324 w 650"/>
                <a:gd name="T3" fmla="*/ 0 h 650"/>
                <a:gd name="T4" fmla="*/ 323 w 650"/>
                <a:gd name="T5" fmla="*/ 0 h 650"/>
                <a:gd name="T6" fmla="*/ 60 w 650"/>
                <a:gd name="T7" fmla="*/ 138 h 650"/>
                <a:gd name="T8" fmla="*/ 60 w 650"/>
                <a:gd name="T9" fmla="*/ 512 h 650"/>
                <a:gd name="T10" fmla="*/ 323 w 650"/>
                <a:gd name="T11" fmla="*/ 650 h 650"/>
                <a:gd name="T12" fmla="*/ 324 w 650"/>
                <a:gd name="T13" fmla="*/ 650 h 650"/>
                <a:gd name="T14" fmla="*/ 575 w 650"/>
                <a:gd name="T15" fmla="*/ 533 h 650"/>
                <a:gd name="T16" fmla="*/ 650 w 650"/>
                <a:gd name="T17" fmla="*/ 325 h 650"/>
                <a:gd name="T18" fmla="*/ 230 w 650"/>
                <a:gd name="T19" fmla="*/ 42 h 650"/>
                <a:gd name="T20" fmla="*/ 97 w 650"/>
                <a:gd name="T21" fmla="*/ 133 h 650"/>
                <a:gd name="T22" fmla="*/ 81 w 650"/>
                <a:gd name="T23" fmla="*/ 154 h 650"/>
                <a:gd name="T24" fmla="*/ 133 w 650"/>
                <a:gd name="T25" fmla="*/ 322 h 650"/>
                <a:gd name="T26" fmla="*/ 81 w 650"/>
                <a:gd name="T27" fmla="*/ 154 h 650"/>
                <a:gd name="T28" fmla="*/ 133 w 650"/>
                <a:gd name="T29" fmla="*/ 349 h 650"/>
                <a:gd name="T30" fmla="*/ 81 w 650"/>
                <a:gd name="T31" fmla="*/ 496 h 650"/>
                <a:gd name="T32" fmla="*/ 97 w 650"/>
                <a:gd name="T33" fmla="*/ 517 h 650"/>
                <a:gd name="T34" fmla="*/ 230 w 650"/>
                <a:gd name="T35" fmla="*/ 608 h 650"/>
                <a:gd name="T36" fmla="*/ 312 w 650"/>
                <a:gd name="T37" fmla="*/ 622 h 650"/>
                <a:gd name="T38" fmla="*/ 312 w 650"/>
                <a:gd name="T39" fmla="*/ 458 h 650"/>
                <a:gd name="T40" fmla="*/ 312 w 650"/>
                <a:gd name="T41" fmla="*/ 432 h 650"/>
                <a:gd name="T42" fmla="*/ 160 w 650"/>
                <a:gd name="T43" fmla="*/ 349 h 650"/>
                <a:gd name="T44" fmla="*/ 312 w 650"/>
                <a:gd name="T45" fmla="*/ 432 h 650"/>
                <a:gd name="T46" fmla="*/ 159 w 650"/>
                <a:gd name="T47" fmla="*/ 322 h 650"/>
                <a:gd name="T48" fmla="*/ 312 w 650"/>
                <a:gd name="T49" fmla="*/ 218 h 650"/>
                <a:gd name="T50" fmla="*/ 312 w 650"/>
                <a:gd name="T51" fmla="*/ 192 h 650"/>
                <a:gd name="T52" fmla="*/ 312 w 650"/>
                <a:gd name="T53" fmla="*/ 28 h 650"/>
                <a:gd name="T54" fmla="*/ 623 w 650"/>
                <a:gd name="T55" fmla="*/ 322 h 650"/>
                <a:gd name="T56" fmla="*/ 498 w 650"/>
                <a:gd name="T57" fmla="*/ 189 h 650"/>
                <a:gd name="T58" fmla="*/ 623 w 650"/>
                <a:gd name="T59" fmla="*/ 322 h 650"/>
                <a:gd name="T60" fmla="*/ 490 w 650"/>
                <a:gd name="T61" fmla="*/ 164 h 650"/>
                <a:gd name="T62" fmla="*/ 553 w 650"/>
                <a:gd name="T63" fmla="*/ 133 h 650"/>
                <a:gd name="T64" fmla="*/ 466 w 650"/>
                <a:gd name="T65" fmla="*/ 172 h 650"/>
                <a:gd name="T66" fmla="*/ 338 w 650"/>
                <a:gd name="T67" fmla="*/ 28 h 650"/>
                <a:gd name="T68" fmla="*/ 473 w 650"/>
                <a:gd name="T69" fmla="*/ 198 h 650"/>
                <a:gd name="T70" fmla="*/ 338 w 650"/>
                <a:gd name="T71" fmla="*/ 322 h 650"/>
                <a:gd name="T72" fmla="*/ 338 w 650"/>
                <a:gd name="T73" fmla="*/ 349 h 650"/>
                <a:gd name="T74" fmla="*/ 473 w 650"/>
                <a:gd name="T75" fmla="*/ 452 h 650"/>
                <a:gd name="T76" fmla="*/ 338 w 650"/>
                <a:gd name="T77" fmla="*/ 349 h 650"/>
                <a:gd name="T78" fmla="*/ 338 w 650"/>
                <a:gd name="T79" fmla="*/ 622 h 650"/>
                <a:gd name="T80" fmla="*/ 466 w 650"/>
                <a:gd name="T81" fmla="*/ 477 h 650"/>
                <a:gd name="T82" fmla="*/ 418 w 650"/>
                <a:gd name="T83" fmla="*/ 609 h 650"/>
                <a:gd name="T84" fmla="*/ 553 w 650"/>
                <a:gd name="T85" fmla="*/ 517 h 650"/>
                <a:gd name="T86" fmla="*/ 569 w 650"/>
                <a:gd name="T87" fmla="*/ 496 h 650"/>
                <a:gd name="T88" fmla="*/ 515 w 650"/>
                <a:gd name="T89" fmla="*/ 349 h 650"/>
                <a:gd name="T90" fmla="*/ 569 w 650"/>
                <a:gd name="T91" fmla="*/ 49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0" h="650">
                  <a:moveTo>
                    <a:pt x="590" y="138"/>
                  </a:moveTo>
                  <a:cubicBezTo>
                    <a:pt x="585" y="131"/>
                    <a:pt x="580" y="124"/>
                    <a:pt x="575" y="117"/>
                  </a:cubicBezTo>
                  <a:cubicBezTo>
                    <a:pt x="515" y="46"/>
                    <a:pt x="425" y="0"/>
                    <a:pt x="325" y="0"/>
                  </a:cubicBezTo>
                  <a:cubicBezTo>
                    <a:pt x="325" y="0"/>
                    <a:pt x="325" y="0"/>
                    <a:pt x="324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4" y="0"/>
                    <a:pt x="323" y="0"/>
                    <a:pt x="323" y="0"/>
                  </a:cubicBezTo>
                  <a:cubicBezTo>
                    <a:pt x="224" y="1"/>
                    <a:pt x="135" y="46"/>
                    <a:pt x="75" y="117"/>
                  </a:cubicBezTo>
                  <a:cubicBezTo>
                    <a:pt x="70" y="124"/>
                    <a:pt x="65" y="131"/>
                    <a:pt x="60" y="138"/>
                  </a:cubicBezTo>
                  <a:cubicBezTo>
                    <a:pt x="22" y="191"/>
                    <a:pt x="0" y="255"/>
                    <a:pt x="0" y="325"/>
                  </a:cubicBezTo>
                  <a:cubicBezTo>
                    <a:pt x="0" y="395"/>
                    <a:pt x="22" y="459"/>
                    <a:pt x="60" y="512"/>
                  </a:cubicBezTo>
                  <a:cubicBezTo>
                    <a:pt x="65" y="519"/>
                    <a:pt x="70" y="526"/>
                    <a:pt x="75" y="533"/>
                  </a:cubicBezTo>
                  <a:cubicBezTo>
                    <a:pt x="135" y="604"/>
                    <a:pt x="224" y="649"/>
                    <a:pt x="323" y="650"/>
                  </a:cubicBezTo>
                  <a:cubicBezTo>
                    <a:pt x="323" y="650"/>
                    <a:pt x="324" y="650"/>
                    <a:pt x="324" y="650"/>
                  </a:cubicBezTo>
                  <a:cubicBezTo>
                    <a:pt x="324" y="650"/>
                    <a:pt x="324" y="650"/>
                    <a:pt x="324" y="650"/>
                  </a:cubicBezTo>
                  <a:cubicBezTo>
                    <a:pt x="325" y="650"/>
                    <a:pt x="325" y="650"/>
                    <a:pt x="325" y="650"/>
                  </a:cubicBezTo>
                  <a:cubicBezTo>
                    <a:pt x="425" y="650"/>
                    <a:pt x="515" y="604"/>
                    <a:pt x="575" y="533"/>
                  </a:cubicBezTo>
                  <a:cubicBezTo>
                    <a:pt x="580" y="526"/>
                    <a:pt x="585" y="519"/>
                    <a:pt x="590" y="512"/>
                  </a:cubicBezTo>
                  <a:cubicBezTo>
                    <a:pt x="628" y="459"/>
                    <a:pt x="650" y="395"/>
                    <a:pt x="650" y="325"/>
                  </a:cubicBezTo>
                  <a:cubicBezTo>
                    <a:pt x="650" y="255"/>
                    <a:pt x="628" y="191"/>
                    <a:pt x="590" y="138"/>
                  </a:cubicBezTo>
                  <a:close/>
                  <a:moveTo>
                    <a:pt x="230" y="42"/>
                  </a:moveTo>
                  <a:cubicBezTo>
                    <a:pt x="200" y="71"/>
                    <a:pt x="175" y="113"/>
                    <a:pt x="158" y="164"/>
                  </a:cubicBezTo>
                  <a:cubicBezTo>
                    <a:pt x="135" y="155"/>
                    <a:pt x="115" y="145"/>
                    <a:pt x="97" y="133"/>
                  </a:cubicBezTo>
                  <a:cubicBezTo>
                    <a:pt x="132" y="92"/>
                    <a:pt x="178" y="60"/>
                    <a:pt x="230" y="42"/>
                  </a:cubicBezTo>
                  <a:close/>
                  <a:moveTo>
                    <a:pt x="81" y="154"/>
                  </a:moveTo>
                  <a:cubicBezTo>
                    <a:pt x="101" y="167"/>
                    <a:pt x="125" y="179"/>
                    <a:pt x="151" y="189"/>
                  </a:cubicBezTo>
                  <a:cubicBezTo>
                    <a:pt x="139" y="229"/>
                    <a:pt x="133" y="275"/>
                    <a:pt x="133" y="322"/>
                  </a:cubicBezTo>
                  <a:lnTo>
                    <a:pt x="27" y="322"/>
                  </a:lnTo>
                  <a:cubicBezTo>
                    <a:pt x="27" y="260"/>
                    <a:pt x="47" y="201"/>
                    <a:pt x="81" y="154"/>
                  </a:cubicBezTo>
                  <a:close/>
                  <a:moveTo>
                    <a:pt x="28" y="349"/>
                  </a:moveTo>
                  <a:lnTo>
                    <a:pt x="133" y="349"/>
                  </a:lnTo>
                  <a:cubicBezTo>
                    <a:pt x="135" y="389"/>
                    <a:pt x="141" y="427"/>
                    <a:pt x="151" y="461"/>
                  </a:cubicBezTo>
                  <a:cubicBezTo>
                    <a:pt x="125" y="471"/>
                    <a:pt x="101" y="483"/>
                    <a:pt x="81" y="496"/>
                  </a:cubicBezTo>
                  <a:cubicBezTo>
                    <a:pt x="51" y="454"/>
                    <a:pt x="32" y="404"/>
                    <a:pt x="28" y="349"/>
                  </a:cubicBezTo>
                  <a:close/>
                  <a:moveTo>
                    <a:pt x="97" y="517"/>
                  </a:moveTo>
                  <a:cubicBezTo>
                    <a:pt x="115" y="505"/>
                    <a:pt x="135" y="495"/>
                    <a:pt x="158" y="486"/>
                  </a:cubicBezTo>
                  <a:cubicBezTo>
                    <a:pt x="175" y="537"/>
                    <a:pt x="200" y="579"/>
                    <a:pt x="230" y="608"/>
                  </a:cubicBezTo>
                  <a:cubicBezTo>
                    <a:pt x="178" y="590"/>
                    <a:pt x="132" y="558"/>
                    <a:pt x="97" y="517"/>
                  </a:cubicBezTo>
                  <a:close/>
                  <a:moveTo>
                    <a:pt x="312" y="622"/>
                  </a:moveTo>
                  <a:cubicBezTo>
                    <a:pt x="257" y="615"/>
                    <a:pt x="210" y="559"/>
                    <a:pt x="183" y="478"/>
                  </a:cubicBezTo>
                  <a:cubicBezTo>
                    <a:pt x="222" y="466"/>
                    <a:pt x="265" y="459"/>
                    <a:pt x="312" y="458"/>
                  </a:cubicBezTo>
                  <a:lnTo>
                    <a:pt x="312" y="622"/>
                  </a:lnTo>
                  <a:close/>
                  <a:moveTo>
                    <a:pt x="312" y="432"/>
                  </a:moveTo>
                  <a:cubicBezTo>
                    <a:pt x="263" y="433"/>
                    <a:pt x="217" y="440"/>
                    <a:pt x="175" y="453"/>
                  </a:cubicBezTo>
                  <a:cubicBezTo>
                    <a:pt x="167" y="421"/>
                    <a:pt x="162" y="386"/>
                    <a:pt x="160" y="349"/>
                  </a:cubicBezTo>
                  <a:lnTo>
                    <a:pt x="312" y="349"/>
                  </a:lnTo>
                  <a:lnTo>
                    <a:pt x="312" y="432"/>
                  </a:lnTo>
                  <a:close/>
                  <a:moveTo>
                    <a:pt x="312" y="322"/>
                  </a:moveTo>
                  <a:lnTo>
                    <a:pt x="159" y="322"/>
                  </a:lnTo>
                  <a:cubicBezTo>
                    <a:pt x="160" y="277"/>
                    <a:pt x="166" y="235"/>
                    <a:pt x="176" y="197"/>
                  </a:cubicBezTo>
                  <a:cubicBezTo>
                    <a:pt x="217" y="210"/>
                    <a:pt x="263" y="217"/>
                    <a:pt x="312" y="218"/>
                  </a:cubicBezTo>
                  <a:lnTo>
                    <a:pt x="312" y="322"/>
                  </a:lnTo>
                  <a:close/>
                  <a:moveTo>
                    <a:pt x="312" y="192"/>
                  </a:moveTo>
                  <a:cubicBezTo>
                    <a:pt x="265" y="191"/>
                    <a:pt x="222" y="184"/>
                    <a:pt x="183" y="172"/>
                  </a:cubicBezTo>
                  <a:cubicBezTo>
                    <a:pt x="210" y="91"/>
                    <a:pt x="257" y="35"/>
                    <a:pt x="312" y="28"/>
                  </a:cubicBezTo>
                  <a:lnTo>
                    <a:pt x="312" y="192"/>
                  </a:lnTo>
                  <a:close/>
                  <a:moveTo>
                    <a:pt x="623" y="322"/>
                  </a:moveTo>
                  <a:lnTo>
                    <a:pt x="516" y="322"/>
                  </a:lnTo>
                  <a:cubicBezTo>
                    <a:pt x="515" y="275"/>
                    <a:pt x="509" y="230"/>
                    <a:pt x="498" y="189"/>
                  </a:cubicBezTo>
                  <a:cubicBezTo>
                    <a:pt x="524" y="179"/>
                    <a:pt x="548" y="167"/>
                    <a:pt x="569" y="154"/>
                  </a:cubicBezTo>
                  <a:cubicBezTo>
                    <a:pt x="602" y="201"/>
                    <a:pt x="623" y="260"/>
                    <a:pt x="623" y="322"/>
                  </a:cubicBezTo>
                  <a:close/>
                  <a:moveTo>
                    <a:pt x="553" y="133"/>
                  </a:moveTo>
                  <a:cubicBezTo>
                    <a:pt x="535" y="145"/>
                    <a:pt x="514" y="156"/>
                    <a:pt x="490" y="164"/>
                  </a:cubicBezTo>
                  <a:cubicBezTo>
                    <a:pt x="473" y="113"/>
                    <a:pt x="448" y="70"/>
                    <a:pt x="418" y="41"/>
                  </a:cubicBezTo>
                  <a:cubicBezTo>
                    <a:pt x="471" y="59"/>
                    <a:pt x="518" y="91"/>
                    <a:pt x="553" y="133"/>
                  </a:cubicBezTo>
                  <a:close/>
                  <a:moveTo>
                    <a:pt x="338" y="28"/>
                  </a:moveTo>
                  <a:cubicBezTo>
                    <a:pt x="392" y="36"/>
                    <a:pt x="439" y="92"/>
                    <a:pt x="466" y="172"/>
                  </a:cubicBezTo>
                  <a:cubicBezTo>
                    <a:pt x="427" y="184"/>
                    <a:pt x="384" y="191"/>
                    <a:pt x="338" y="192"/>
                  </a:cubicBezTo>
                  <a:lnTo>
                    <a:pt x="338" y="28"/>
                  </a:lnTo>
                  <a:close/>
                  <a:moveTo>
                    <a:pt x="338" y="218"/>
                  </a:moveTo>
                  <a:cubicBezTo>
                    <a:pt x="387" y="217"/>
                    <a:pt x="432" y="210"/>
                    <a:pt x="473" y="198"/>
                  </a:cubicBezTo>
                  <a:cubicBezTo>
                    <a:pt x="483" y="235"/>
                    <a:pt x="489" y="278"/>
                    <a:pt x="489" y="322"/>
                  </a:cubicBezTo>
                  <a:lnTo>
                    <a:pt x="338" y="322"/>
                  </a:lnTo>
                  <a:lnTo>
                    <a:pt x="338" y="218"/>
                  </a:lnTo>
                  <a:close/>
                  <a:moveTo>
                    <a:pt x="338" y="349"/>
                  </a:moveTo>
                  <a:lnTo>
                    <a:pt x="488" y="349"/>
                  </a:lnTo>
                  <a:cubicBezTo>
                    <a:pt x="487" y="386"/>
                    <a:pt x="481" y="421"/>
                    <a:pt x="473" y="452"/>
                  </a:cubicBezTo>
                  <a:cubicBezTo>
                    <a:pt x="432" y="440"/>
                    <a:pt x="387" y="433"/>
                    <a:pt x="338" y="432"/>
                  </a:cubicBezTo>
                  <a:lnTo>
                    <a:pt x="338" y="349"/>
                  </a:lnTo>
                  <a:lnTo>
                    <a:pt x="338" y="349"/>
                  </a:lnTo>
                  <a:close/>
                  <a:moveTo>
                    <a:pt x="338" y="622"/>
                  </a:moveTo>
                  <a:lnTo>
                    <a:pt x="338" y="458"/>
                  </a:lnTo>
                  <a:cubicBezTo>
                    <a:pt x="384" y="459"/>
                    <a:pt x="427" y="466"/>
                    <a:pt x="466" y="477"/>
                  </a:cubicBezTo>
                  <a:cubicBezTo>
                    <a:pt x="439" y="558"/>
                    <a:pt x="392" y="614"/>
                    <a:pt x="338" y="622"/>
                  </a:cubicBezTo>
                  <a:close/>
                  <a:moveTo>
                    <a:pt x="418" y="609"/>
                  </a:moveTo>
                  <a:cubicBezTo>
                    <a:pt x="448" y="580"/>
                    <a:pt x="473" y="537"/>
                    <a:pt x="490" y="486"/>
                  </a:cubicBezTo>
                  <a:cubicBezTo>
                    <a:pt x="514" y="494"/>
                    <a:pt x="535" y="505"/>
                    <a:pt x="553" y="517"/>
                  </a:cubicBezTo>
                  <a:cubicBezTo>
                    <a:pt x="518" y="559"/>
                    <a:pt x="471" y="591"/>
                    <a:pt x="418" y="609"/>
                  </a:cubicBezTo>
                  <a:close/>
                  <a:moveTo>
                    <a:pt x="569" y="496"/>
                  </a:moveTo>
                  <a:cubicBezTo>
                    <a:pt x="548" y="483"/>
                    <a:pt x="524" y="471"/>
                    <a:pt x="498" y="461"/>
                  </a:cubicBezTo>
                  <a:cubicBezTo>
                    <a:pt x="507" y="426"/>
                    <a:pt x="513" y="389"/>
                    <a:pt x="515" y="349"/>
                  </a:cubicBezTo>
                  <a:lnTo>
                    <a:pt x="622" y="349"/>
                  </a:lnTo>
                  <a:cubicBezTo>
                    <a:pt x="618" y="404"/>
                    <a:pt x="599" y="454"/>
                    <a:pt x="569" y="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9" name="Group 47">
            <a:extLst>
              <a:ext uri="{FF2B5EF4-FFF2-40B4-BE49-F238E27FC236}">
                <a16:creationId xmlns:a16="http://schemas.microsoft.com/office/drawing/2014/main" id="{57169FC4-D2EF-44FB-9DD8-547D781CD713}"/>
              </a:ext>
            </a:extLst>
          </p:cNvPr>
          <p:cNvGrpSpPr/>
          <p:nvPr/>
        </p:nvGrpSpPr>
        <p:grpSpPr>
          <a:xfrm>
            <a:off x="6906907" y="4014391"/>
            <a:ext cx="1415772" cy="1033043"/>
            <a:chOff x="811316" y="3845690"/>
            <a:chExt cx="1415772" cy="1033043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0E721A5-5B03-47AE-8699-246BD553686B}"/>
                </a:ext>
              </a:extLst>
            </p:cNvPr>
            <p:cNvSpPr/>
            <p:nvPr/>
          </p:nvSpPr>
          <p:spPr>
            <a:xfrm>
              <a:off x="811316" y="441706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标准规范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tool-cross_13310">
              <a:extLst>
                <a:ext uri="{FF2B5EF4-FFF2-40B4-BE49-F238E27FC236}">
                  <a16:creationId xmlns:a16="http://schemas.microsoft.com/office/drawing/2014/main" id="{2D57627F-9905-4812-B324-CE1933AA0F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4063" y="3845690"/>
              <a:ext cx="432129" cy="531633"/>
            </a:xfrm>
            <a:custGeom>
              <a:avLst/>
              <a:gdLst>
                <a:gd name="connsiteX0" fmla="*/ 100435 w 494311"/>
                <a:gd name="connsiteY0" fmla="*/ 438000 h 608133"/>
                <a:gd name="connsiteX1" fmla="*/ 310256 w 494311"/>
                <a:gd name="connsiteY1" fmla="*/ 438000 h 608133"/>
                <a:gd name="connsiteX2" fmla="*/ 328694 w 494311"/>
                <a:gd name="connsiteY2" fmla="*/ 456417 h 608133"/>
                <a:gd name="connsiteX3" fmla="*/ 310256 w 494311"/>
                <a:gd name="connsiteY3" fmla="*/ 474835 h 608133"/>
                <a:gd name="connsiteX4" fmla="*/ 100435 w 494311"/>
                <a:gd name="connsiteY4" fmla="*/ 474835 h 608133"/>
                <a:gd name="connsiteX5" fmla="*/ 81997 w 494311"/>
                <a:gd name="connsiteY5" fmla="*/ 456417 h 608133"/>
                <a:gd name="connsiteX6" fmla="*/ 100435 w 494311"/>
                <a:gd name="connsiteY6" fmla="*/ 438000 h 608133"/>
                <a:gd name="connsiteX7" fmla="*/ 100435 w 494311"/>
                <a:gd name="connsiteY7" fmla="*/ 355156 h 608133"/>
                <a:gd name="connsiteX8" fmla="*/ 310256 w 494311"/>
                <a:gd name="connsiteY8" fmla="*/ 355156 h 608133"/>
                <a:gd name="connsiteX9" fmla="*/ 328694 w 494311"/>
                <a:gd name="connsiteY9" fmla="*/ 373573 h 608133"/>
                <a:gd name="connsiteX10" fmla="*/ 310256 w 494311"/>
                <a:gd name="connsiteY10" fmla="*/ 391991 h 608133"/>
                <a:gd name="connsiteX11" fmla="*/ 100435 w 494311"/>
                <a:gd name="connsiteY11" fmla="*/ 391991 h 608133"/>
                <a:gd name="connsiteX12" fmla="*/ 81997 w 494311"/>
                <a:gd name="connsiteY12" fmla="*/ 373573 h 608133"/>
                <a:gd name="connsiteX13" fmla="*/ 100435 w 494311"/>
                <a:gd name="connsiteY13" fmla="*/ 355156 h 608133"/>
                <a:gd name="connsiteX14" fmla="*/ 100435 w 494311"/>
                <a:gd name="connsiteY14" fmla="*/ 272312 h 608133"/>
                <a:gd name="connsiteX15" fmla="*/ 310256 w 494311"/>
                <a:gd name="connsiteY15" fmla="*/ 272312 h 608133"/>
                <a:gd name="connsiteX16" fmla="*/ 328694 w 494311"/>
                <a:gd name="connsiteY16" fmla="*/ 290729 h 608133"/>
                <a:gd name="connsiteX17" fmla="*/ 310256 w 494311"/>
                <a:gd name="connsiteY17" fmla="*/ 309147 h 608133"/>
                <a:gd name="connsiteX18" fmla="*/ 100435 w 494311"/>
                <a:gd name="connsiteY18" fmla="*/ 309147 h 608133"/>
                <a:gd name="connsiteX19" fmla="*/ 81997 w 494311"/>
                <a:gd name="connsiteY19" fmla="*/ 290729 h 608133"/>
                <a:gd name="connsiteX20" fmla="*/ 100435 w 494311"/>
                <a:gd name="connsiteY20" fmla="*/ 272312 h 608133"/>
                <a:gd name="connsiteX21" fmla="*/ 100435 w 494311"/>
                <a:gd name="connsiteY21" fmla="*/ 189257 h 608133"/>
                <a:gd name="connsiteX22" fmla="*/ 310256 w 494311"/>
                <a:gd name="connsiteY22" fmla="*/ 189257 h 608133"/>
                <a:gd name="connsiteX23" fmla="*/ 328694 w 494311"/>
                <a:gd name="connsiteY23" fmla="*/ 207675 h 608133"/>
                <a:gd name="connsiteX24" fmla="*/ 310256 w 494311"/>
                <a:gd name="connsiteY24" fmla="*/ 226092 h 608133"/>
                <a:gd name="connsiteX25" fmla="*/ 100435 w 494311"/>
                <a:gd name="connsiteY25" fmla="*/ 226092 h 608133"/>
                <a:gd name="connsiteX26" fmla="*/ 81997 w 494311"/>
                <a:gd name="connsiteY26" fmla="*/ 207675 h 608133"/>
                <a:gd name="connsiteX27" fmla="*/ 100435 w 494311"/>
                <a:gd name="connsiteY27" fmla="*/ 189257 h 608133"/>
                <a:gd name="connsiteX28" fmla="*/ 43144 w 494311"/>
                <a:gd name="connsiteY28" fmla="*/ 131274 h 608133"/>
                <a:gd name="connsiteX29" fmla="*/ 36875 w 494311"/>
                <a:gd name="connsiteY29" fmla="*/ 137534 h 608133"/>
                <a:gd name="connsiteX30" fmla="*/ 36875 w 494311"/>
                <a:gd name="connsiteY30" fmla="*/ 565234 h 608133"/>
                <a:gd name="connsiteX31" fmla="*/ 43144 w 494311"/>
                <a:gd name="connsiteY31" fmla="*/ 571310 h 608133"/>
                <a:gd name="connsiteX32" fmla="*/ 367829 w 494311"/>
                <a:gd name="connsiteY32" fmla="*/ 571310 h 608133"/>
                <a:gd name="connsiteX33" fmla="*/ 373914 w 494311"/>
                <a:gd name="connsiteY33" fmla="*/ 565234 h 608133"/>
                <a:gd name="connsiteX34" fmla="*/ 373914 w 494311"/>
                <a:gd name="connsiteY34" fmla="*/ 137534 h 608133"/>
                <a:gd name="connsiteX35" fmla="*/ 367829 w 494311"/>
                <a:gd name="connsiteY35" fmla="*/ 131274 h 608133"/>
                <a:gd name="connsiteX36" fmla="*/ 126666 w 494311"/>
                <a:gd name="connsiteY36" fmla="*/ 36823 h 608133"/>
                <a:gd name="connsiteX37" fmla="*/ 120397 w 494311"/>
                <a:gd name="connsiteY37" fmla="*/ 42899 h 608133"/>
                <a:gd name="connsiteX38" fmla="*/ 120397 w 494311"/>
                <a:gd name="connsiteY38" fmla="*/ 94451 h 608133"/>
                <a:gd name="connsiteX39" fmla="*/ 367829 w 494311"/>
                <a:gd name="connsiteY39" fmla="*/ 94451 h 608133"/>
                <a:gd name="connsiteX40" fmla="*/ 410789 w 494311"/>
                <a:gd name="connsiteY40" fmla="*/ 137534 h 608133"/>
                <a:gd name="connsiteX41" fmla="*/ 410789 w 494311"/>
                <a:gd name="connsiteY41" fmla="*/ 476859 h 608133"/>
                <a:gd name="connsiteX42" fmla="*/ 451351 w 494311"/>
                <a:gd name="connsiteY42" fmla="*/ 476859 h 608133"/>
                <a:gd name="connsiteX43" fmla="*/ 457436 w 494311"/>
                <a:gd name="connsiteY43" fmla="*/ 470783 h 608133"/>
                <a:gd name="connsiteX44" fmla="*/ 457436 w 494311"/>
                <a:gd name="connsiteY44" fmla="*/ 42899 h 608133"/>
                <a:gd name="connsiteX45" fmla="*/ 451351 w 494311"/>
                <a:gd name="connsiteY45" fmla="*/ 36823 h 608133"/>
                <a:gd name="connsiteX46" fmla="*/ 126666 w 494311"/>
                <a:gd name="connsiteY46" fmla="*/ 0 h 608133"/>
                <a:gd name="connsiteX47" fmla="*/ 451351 w 494311"/>
                <a:gd name="connsiteY47" fmla="*/ 0 h 608133"/>
                <a:gd name="connsiteX48" fmla="*/ 494311 w 494311"/>
                <a:gd name="connsiteY48" fmla="*/ 42899 h 608133"/>
                <a:gd name="connsiteX49" fmla="*/ 494311 w 494311"/>
                <a:gd name="connsiteY49" fmla="*/ 470783 h 608133"/>
                <a:gd name="connsiteX50" fmla="*/ 451351 w 494311"/>
                <a:gd name="connsiteY50" fmla="*/ 513682 h 608133"/>
                <a:gd name="connsiteX51" fmla="*/ 410789 w 494311"/>
                <a:gd name="connsiteY51" fmla="*/ 513682 h 608133"/>
                <a:gd name="connsiteX52" fmla="*/ 410789 w 494311"/>
                <a:gd name="connsiteY52" fmla="*/ 565234 h 608133"/>
                <a:gd name="connsiteX53" fmla="*/ 367829 w 494311"/>
                <a:gd name="connsiteY53" fmla="*/ 608133 h 608133"/>
                <a:gd name="connsiteX54" fmla="*/ 43144 w 494311"/>
                <a:gd name="connsiteY54" fmla="*/ 608133 h 608133"/>
                <a:gd name="connsiteX55" fmla="*/ 0 w 494311"/>
                <a:gd name="connsiteY55" fmla="*/ 565234 h 608133"/>
                <a:gd name="connsiteX56" fmla="*/ 0 w 494311"/>
                <a:gd name="connsiteY56" fmla="*/ 137534 h 608133"/>
                <a:gd name="connsiteX57" fmla="*/ 43144 w 494311"/>
                <a:gd name="connsiteY57" fmla="*/ 94451 h 608133"/>
                <a:gd name="connsiteX58" fmla="*/ 83522 w 494311"/>
                <a:gd name="connsiteY58" fmla="*/ 94451 h 608133"/>
                <a:gd name="connsiteX59" fmla="*/ 83522 w 494311"/>
                <a:gd name="connsiteY59" fmla="*/ 42899 h 608133"/>
                <a:gd name="connsiteX60" fmla="*/ 126666 w 494311"/>
                <a:gd name="connsiteY60" fmla="*/ 0 h 60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94311" h="608133">
                  <a:moveTo>
                    <a:pt x="100435" y="438000"/>
                  </a:moveTo>
                  <a:lnTo>
                    <a:pt x="310256" y="438000"/>
                  </a:lnTo>
                  <a:cubicBezTo>
                    <a:pt x="320397" y="438000"/>
                    <a:pt x="328694" y="446288"/>
                    <a:pt x="328694" y="456417"/>
                  </a:cubicBezTo>
                  <a:cubicBezTo>
                    <a:pt x="328694" y="466731"/>
                    <a:pt x="320397" y="474835"/>
                    <a:pt x="310256" y="474835"/>
                  </a:cubicBezTo>
                  <a:lnTo>
                    <a:pt x="100435" y="474835"/>
                  </a:lnTo>
                  <a:cubicBezTo>
                    <a:pt x="90294" y="474835"/>
                    <a:pt x="81997" y="466731"/>
                    <a:pt x="81997" y="456417"/>
                  </a:cubicBezTo>
                  <a:cubicBezTo>
                    <a:pt x="81997" y="446288"/>
                    <a:pt x="90294" y="438000"/>
                    <a:pt x="100435" y="438000"/>
                  </a:cubicBezTo>
                  <a:close/>
                  <a:moveTo>
                    <a:pt x="100435" y="355156"/>
                  </a:moveTo>
                  <a:lnTo>
                    <a:pt x="310256" y="355156"/>
                  </a:lnTo>
                  <a:cubicBezTo>
                    <a:pt x="320397" y="355156"/>
                    <a:pt x="328694" y="363444"/>
                    <a:pt x="328694" y="373573"/>
                  </a:cubicBezTo>
                  <a:cubicBezTo>
                    <a:pt x="328694" y="383703"/>
                    <a:pt x="320397" y="391991"/>
                    <a:pt x="310256" y="391991"/>
                  </a:cubicBezTo>
                  <a:lnTo>
                    <a:pt x="100435" y="391991"/>
                  </a:lnTo>
                  <a:cubicBezTo>
                    <a:pt x="90294" y="391991"/>
                    <a:pt x="81997" y="383703"/>
                    <a:pt x="81997" y="373573"/>
                  </a:cubicBezTo>
                  <a:cubicBezTo>
                    <a:pt x="81997" y="363444"/>
                    <a:pt x="90294" y="355156"/>
                    <a:pt x="100435" y="355156"/>
                  </a:cubicBezTo>
                  <a:close/>
                  <a:moveTo>
                    <a:pt x="100435" y="272312"/>
                  </a:moveTo>
                  <a:lnTo>
                    <a:pt x="310256" y="272312"/>
                  </a:lnTo>
                  <a:cubicBezTo>
                    <a:pt x="320397" y="272312"/>
                    <a:pt x="328694" y="280416"/>
                    <a:pt x="328694" y="290729"/>
                  </a:cubicBezTo>
                  <a:cubicBezTo>
                    <a:pt x="328694" y="300859"/>
                    <a:pt x="320397" y="309147"/>
                    <a:pt x="310256" y="309147"/>
                  </a:cubicBezTo>
                  <a:lnTo>
                    <a:pt x="100435" y="309147"/>
                  </a:lnTo>
                  <a:cubicBezTo>
                    <a:pt x="90294" y="309147"/>
                    <a:pt x="81997" y="300859"/>
                    <a:pt x="81997" y="290729"/>
                  </a:cubicBezTo>
                  <a:cubicBezTo>
                    <a:pt x="81997" y="280416"/>
                    <a:pt x="90294" y="272312"/>
                    <a:pt x="100435" y="272312"/>
                  </a:cubicBezTo>
                  <a:close/>
                  <a:moveTo>
                    <a:pt x="100435" y="189257"/>
                  </a:moveTo>
                  <a:lnTo>
                    <a:pt x="310256" y="189257"/>
                  </a:lnTo>
                  <a:cubicBezTo>
                    <a:pt x="320397" y="189257"/>
                    <a:pt x="328694" y="197545"/>
                    <a:pt x="328694" y="207675"/>
                  </a:cubicBezTo>
                  <a:cubicBezTo>
                    <a:pt x="328694" y="217988"/>
                    <a:pt x="320397" y="226092"/>
                    <a:pt x="310256" y="226092"/>
                  </a:cubicBezTo>
                  <a:lnTo>
                    <a:pt x="100435" y="226092"/>
                  </a:lnTo>
                  <a:cubicBezTo>
                    <a:pt x="90294" y="226092"/>
                    <a:pt x="81997" y="217988"/>
                    <a:pt x="81997" y="207675"/>
                  </a:cubicBezTo>
                  <a:cubicBezTo>
                    <a:pt x="81997" y="197545"/>
                    <a:pt x="90294" y="189257"/>
                    <a:pt x="100435" y="189257"/>
                  </a:cubicBezTo>
                  <a:close/>
                  <a:moveTo>
                    <a:pt x="43144" y="131274"/>
                  </a:moveTo>
                  <a:cubicBezTo>
                    <a:pt x="39825" y="131274"/>
                    <a:pt x="36875" y="134220"/>
                    <a:pt x="36875" y="137534"/>
                  </a:cubicBezTo>
                  <a:lnTo>
                    <a:pt x="36875" y="565234"/>
                  </a:lnTo>
                  <a:cubicBezTo>
                    <a:pt x="36875" y="568548"/>
                    <a:pt x="39825" y="571310"/>
                    <a:pt x="43144" y="571310"/>
                  </a:cubicBezTo>
                  <a:lnTo>
                    <a:pt x="367829" y="571310"/>
                  </a:lnTo>
                  <a:cubicBezTo>
                    <a:pt x="371148" y="571310"/>
                    <a:pt x="373914" y="568548"/>
                    <a:pt x="373914" y="565234"/>
                  </a:cubicBezTo>
                  <a:lnTo>
                    <a:pt x="373914" y="137534"/>
                  </a:lnTo>
                  <a:cubicBezTo>
                    <a:pt x="373914" y="134220"/>
                    <a:pt x="371148" y="131274"/>
                    <a:pt x="367829" y="131274"/>
                  </a:cubicBezTo>
                  <a:close/>
                  <a:moveTo>
                    <a:pt x="126666" y="36823"/>
                  </a:moveTo>
                  <a:cubicBezTo>
                    <a:pt x="123347" y="36823"/>
                    <a:pt x="120397" y="39585"/>
                    <a:pt x="120397" y="42899"/>
                  </a:cubicBezTo>
                  <a:lnTo>
                    <a:pt x="120397" y="94451"/>
                  </a:lnTo>
                  <a:lnTo>
                    <a:pt x="367829" y="94451"/>
                  </a:lnTo>
                  <a:cubicBezTo>
                    <a:pt x="391429" y="94451"/>
                    <a:pt x="410789" y="113783"/>
                    <a:pt x="410789" y="137534"/>
                  </a:cubicBezTo>
                  <a:lnTo>
                    <a:pt x="410789" y="476859"/>
                  </a:lnTo>
                  <a:lnTo>
                    <a:pt x="451351" y="476859"/>
                  </a:lnTo>
                  <a:cubicBezTo>
                    <a:pt x="454670" y="476859"/>
                    <a:pt x="457436" y="474097"/>
                    <a:pt x="457436" y="470783"/>
                  </a:cubicBezTo>
                  <a:lnTo>
                    <a:pt x="457436" y="42899"/>
                  </a:lnTo>
                  <a:cubicBezTo>
                    <a:pt x="457436" y="39585"/>
                    <a:pt x="454670" y="36823"/>
                    <a:pt x="451351" y="36823"/>
                  </a:cubicBezTo>
                  <a:close/>
                  <a:moveTo>
                    <a:pt x="126666" y="0"/>
                  </a:moveTo>
                  <a:lnTo>
                    <a:pt x="451351" y="0"/>
                  </a:lnTo>
                  <a:cubicBezTo>
                    <a:pt x="474952" y="0"/>
                    <a:pt x="494311" y="19332"/>
                    <a:pt x="494311" y="42899"/>
                  </a:cubicBezTo>
                  <a:lnTo>
                    <a:pt x="494311" y="470783"/>
                  </a:lnTo>
                  <a:cubicBezTo>
                    <a:pt x="494311" y="494350"/>
                    <a:pt x="474952" y="513682"/>
                    <a:pt x="451351" y="513682"/>
                  </a:cubicBezTo>
                  <a:lnTo>
                    <a:pt x="410789" y="513682"/>
                  </a:lnTo>
                  <a:lnTo>
                    <a:pt x="410789" y="565234"/>
                  </a:lnTo>
                  <a:cubicBezTo>
                    <a:pt x="410789" y="588985"/>
                    <a:pt x="391429" y="608133"/>
                    <a:pt x="367829" y="608133"/>
                  </a:cubicBezTo>
                  <a:lnTo>
                    <a:pt x="43144" y="608133"/>
                  </a:lnTo>
                  <a:cubicBezTo>
                    <a:pt x="19359" y="608133"/>
                    <a:pt x="0" y="588985"/>
                    <a:pt x="0" y="565234"/>
                  </a:cubicBezTo>
                  <a:lnTo>
                    <a:pt x="0" y="137534"/>
                  </a:lnTo>
                  <a:cubicBezTo>
                    <a:pt x="0" y="113783"/>
                    <a:pt x="19359" y="94451"/>
                    <a:pt x="43144" y="94451"/>
                  </a:cubicBezTo>
                  <a:lnTo>
                    <a:pt x="83522" y="94451"/>
                  </a:lnTo>
                  <a:lnTo>
                    <a:pt x="83522" y="42899"/>
                  </a:lnTo>
                  <a:cubicBezTo>
                    <a:pt x="83522" y="19332"/>
                    <a:pt x="102882" y="0"/>
                    <a:pt x="1266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2" name="Group 50">
            <a:extLst>
              <a:ext uri="{FF2B5EF4-FFF2-40B4-BE49-F238E27FC236}">
                <a16:creationId xmlns:a16="http://schemas.microsoft.com/office/drawing/2014/main" id="{746B0078-5C0A-4D09-A511-C8529B904AA5}"/>
              </a:ext>
            </a:extLst>
          </p:cNvPr>
          <p:cNvGrpSpPr/>
          <p:nvPr/>
        </p:nvGrpSpPr>
        <p:grpSpPr>
          <a:xfrm>
            <a:off x="9960087" y="2125126"/>
            <a:ext cx="1415772" cy="1033043"/>
            <a:chOff x="811316" y="3845690"/>
            <a:chExt cx="1415772" cy="1033043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0702DD7-0C05-4D0D-BADA-548C732E5426}"/>
                </a:ext>
              </a:extLst>
            </p:cNvPr>
            <p:cNvSpPr/>
            <p:nvPr/>
          </p:nvSpPr>
          <p:spPr>
            <a:xfrm>
              <a:off x="811316" y="441706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版式完善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ool-cross_13310">
              <a:extLst>
                <a:ext uri="{FF2B5EF4-FFF2-40B4-BE49-F238E27FC236}">
                  <a16:creationId xmlns:a16="http://schemas.microsoft.com/office/drawing/2014/main" id="{D25857D2-81BF-4326-9861-1A72BB0F20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12140" y="3845690"/>
              <a:ext cx="415977" cy="531633"/>
            </a:xfrm>
            <a:custGeom>
              <a:avLst/>
              <a:gdLst>
                <a:gd name="connsiteX0" fmla="*/ 261350 w 473847"/>
                <a:gd name="connsiteY0" fmla="*/ 180681 h 605592"/>
                <a:gd name="connsiteX1" fmla="*/ 261350 w 473847"/>
                <a:gd name="connsiteY1" fmla="*/ 272457 h 605592"/>
                <a:gd name="connsiteX2" fmla="*/ 356966 w 473847"/>
                <a:gd name="connsiteY2" fmla="*/ 272457 h 605592"/>
                <a:gd name="connsiteX3" fmla="*/ 261350 w 473847"/>
                <a:gd name="connsiteY3" fmla="*/ 180681 h 605592"/>
                <a:gd name="connsiteX4" fmla="*/ 223475 w 473847"/>
                <a:gd name="connsiteY4" fmla="*/ 179012 h 605592"/>
                <a:gd name="connsiteX5" fmla="*/ 113098 w 473847"/>
                <a:gd name="connsiteY5" fmla="*/ 301844 h 605592"/>
                <a:gd name="connsiteX6" fmla="*/ 236935 w 473847"/>
                <a:gd name="connsiteY6" fmla="*/ 425510 h 605592"/>
                <a:gd name="connsiteX7" fmla="*/ 360215 w 473847"/>
                <a:gd name="connsiteY7" fmla="*/ 310373 h 605592"/>
                <a:gd name="connsiteX8" fmla="*/ 223475 w 473847"/>
                <a:gd name="connsiteY8" fmla="*/ 310373 h 605592"/>
                <a:gd name="connsiteX9" fmla="*/ 236935 w 473847"/>
                <a:gd name="connsiteY9" fmla="*/ 140355 h 605592"/>
                <a:gd name="connsiteX10" fmla="*/ 398554 w 473847"/>
                <a:gd name="connsiteY10" fmla="*/ 301844 h 605592"/>
                <a:gd name="connsiteX11" fmla="*/ 236935 w 473847"/>
                <a:gd name="connsiteY11" fmla="*/ 463333 h 605592"/>
                <a:gd name="connsiteX12" fmla="*/ 75223 w 473847"/>
                <a:gd name="connsiteY12" fmla="*/ 301844 h 605592"/>
                <a:gd name="connsiteX13" fmla="*/ 236935 w 473847"/>
                <a:gd name="connsiteY13" fmla="*/ 140355 h 605592"/>
                <a:gd name="connsiteX14" fmla="*/ 37878 w 473847"/>
                <a:gd name="connsiteY14" fmla="*/ 37821 h 605592"/>
                <a:gd name="connsiteX15" fmla="*/ 37878 w 473847"/>
                <a:gd name="connsiteY15" fmla="*/ 567771 h 605592"/>
                <a:gd name="connsiteX16" fmla="*/ 435876 w 473847"/>
                <a:gd name="connsiteY16" fmla="*/ 567771 h 605592"/>
                <a:gd name="connsiteX17" fmla="*/ 435876 w 473847"/>
                <a:gd name="connsiteY17" fmla="*/ 112998 h 605592"/>
                <a:gd name="connsiteX18" fmla="*/ 372468 w 473847"/>
                <a:gd name="connsiteY18" fmla="*/ 112998 h 605592"/>
                <a:gd name="connsiteX19" fmla="*/ 372468 w 473847"/>
                <a:gd name="connsiteY19" fmla="*/ 38840 h 605592"/>
                <a:gd name="connsiteX20" fmla="*/ 371632 w 473847"/>
                <a:gd name="connsiteY20" fmla="*/ 37821 h 605592"/>
                <a:gd name="connsiteX21" fmla="*/ 0 w 473847"/>
                <a:gd name="connsiteY21" fmla="*/ 0 h 605592"/>
                <a:gd name="connsiteX22" fmla="*/ 388529 w 473847"/>
                <a:gd name="connsiteY22" fmla="*/ 0 h 605592"/>
                <a:gd name="connsiteX23" fmla="*/ 473847 w 473847"/>
                <a:gd name="connsiteY23" fmla="*/ 94644 h 605592"/>
                <a:gd name="connsiteX24" fmla="*/ 473847 w 473847"/>
                <a:gd name="connsiteY24" fmla="*/ 605592 h 605592"/>
                <a:gd name="connsiteX25" fmla="*/ 0 w 473847"/>
                <a:gd name="connsiteY25" fmla="*/ 605592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3847" h="605592">
                  <a:moveTo>
                    <a:pt x="261350" y="180681"/>
                  </a:moveTo>
                  <a:lnTo>
                    <a:pt x="261350" y="272457"/>
                  </a:lnTo>
                  <a:lnTo>
                    <a:pt x="356966" y="272457"/>
                  </a:lnTo>
                  <a:cubicBezTo>
                    <a:pt x="345640" y="226291"/>
                    <a:pt x="308322" y="190137"/>
                    <a:pt x="261350" y="180681"/>
                  </a:cubicBezTo>
                  <a:close/>
                  <a:moveTo>
                    <a:pt x="223475" y="179012"/>
                  </a:moveTo>
                  <a:cubicBezTo>
                    <a:pt x="161556" y="185687"/>
                    <a:pt x="113098" y="238250"/>
                    <a:pt x="113098" y="301844"/>
                  </a:cubicBezTo>
                  <a:cubicBezTo>
                    <a:pt x="113098" y="369981"/>
                    <a:pt x="168611" y="425510"/>
                    <a:pt x="236935" y="425510"/>
                  </a:cubicBezTo>
                  <a:cubicBezTo>
                    <a:pt x="302288" y="425510"/>
                    <a:pt x="355852" y="374523"/>
                    <a:pt x="360215" y="310373"/>
                  </a:cubicBezTo>
                  <a:lnTo>
                    <a:pt x="223475" y="310373"/>
                  </a:lnTo>
                  <a:close/>
                  <a:moveTo>
                    <a:pt x="236935" y="140355"/>
                  </a:moveTo>
                  <a:cubicBezTo>
                    <a:pt x="326239" y="140355"/>
                    <a:pt x="398554" y="212664"/>
                    <a:pt x="398554" y="301844"/>
                  </a:cubicBezTo>
                  <a:cubicBezTo>
                    <a:pt x="398554" y="391025"/>
                    <a:pt x="326239" y="463333"/>
                    <a:pt x="236935" y="463333"/>
                  </a:cubicBezTo>
                  <a:cubicBezTo>
                    <a:pt x="147632" y="463333"/>
                    <a:pt x="75223" y="391025"/>
                    <a:pt x="75223" y="301844"/>
                  </a:cubicBezTo>
                  <a:cubicBezTo>
                    <a:pt x="75223" y="212664"/>
                    <a:pt x="147632" y="140355"/>
                    <a:pt x="236935" y="140355"/>
                  </a:cubicBezTo>
                  <a:close/>
                  <a:moveTo>
                    <a:pt x="37878" y="37821"/>
                  </a:moveTo>
                  <a:lnTo>
                    <a:pt x="37878" y="567771"/>
                  </a:lnTo>
                  <a:lnTo>
                    <a:pt x="435876" y="567771"/>
                  </a:lnTo>
                  <a:lnTo>
                    <a:pt x="435876" y="112998"/>
                  </a:lnTo>
                  <a:lnTo>
                    <a:pt x="372468" y="112998"/>
                  </a:lnTo>
                  <a:lnTo>
                    <a:pt x="372468" y="38840"/>
                  </a:lnTo>
                  <a:lnTo>
                    <a:pt x="371632" y="37821"/>
                  </a:lnTo>
                  <a:close/>
                  <a:moveTo>
                    <a:pt x="0" y="0"/>
                  </a:moveTo>
                  <a:lnTo>
                    <a:pt x="388529" y="0"/>
                  </a:lnTo>
                  <a:lnTo>
                    <a:pt x="473847" y="94644"/>
                  </a:lnTo>
                  <a:lnTo>
                    <a:pt x="473847" y="605592"/>
                  </a:lnTo>
                  <a:lnTo>
                    <a:pt x="0" y="6055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05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F1A4B-BD4E-44DB-B529-349EA76A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561" y="1254104"/>
            <a:ext cx="2646879" cy="766044"/>
          </a:xfrm>
        </p:spPr>
        <p:txBody>
          <a:bodyPr/>
          <a:lstStyle/>
          <a:p>
            <a:pPr algn="ctr"/>
            <a:r>
              <a:rPr lang="zh-CN" altLang="en-US" dirty="0"/>
              <a:t>文本段落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F6FA18-213C-4D52-A642-F96B33AD8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PT常用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2230</Words>
  <Application>Microsoft Office PowerPoint</Application>
  <PresentationFormat>宽屏</PresentationFormat>
  <Paragraphs>472</Paragraphs>
  <Slides>49</Slides>
  <Notes>44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微软雅黑</vt:lpstr>
      <vt:lpstr>思源宋体 Heavy</vt:lpstr>
      <vt:lpstr>等线</vt:lpstr>
      <vt:lpstr>等线 Light</vt:lpstr>
      <vt:lpstr>Arial</vt:lpstr>
      <vt:lpstr>Arial Black</vt:lpstr>
      <vt:lpstr>Calibri</vt:lpstr>
      <vt:lpstr>Century Gothic</vt:lpstr>
      <vt:lpstr>Segoe UI</vt:lpstr>
      <vt:lpstr>Segoe UI Light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模板简介</vt:lpstr>
      <vt:lpstr>模板简介 |</vt:lpstr>
      <vt:lpstr>模板简介 |</vt:lpstr>
      <vt:lpstr>模板简介 |</vt:lpstr>
      <vt:lpstr>文本段落</vt:lpstr>
      <vt:lpstr>文本段落 |</vt:lpstr>
      <vt:lpstr>文本段落 |</vt:lpstr>
      <vt:lpstr>文本段落 |</vt:lpstr>
      <vt:lpstr>文本段落 |</vt:lpstr>
      <vt:lpstr>文本段落 |</vt:lpstr>
      <vt:lpstr>文字逻辑</vt:lpstr>
      <vt:lpstr>文字逻辑 |</vt:lpstr>
      <vt:lpstr>文字逻辑 |</vt:lpstr>
      <vt:lpstr>文字逻辑 |</vt:lpstr>
      <vt:lpstr>文字逻辑 |</vt:lpstr>
      <vt:lpstr>文字逻辑 |</vt:lpstr>
      <vt:lpstr>文字逻辑 |</vt:lpstr>
      <vt:lpstr>文字逻辑 |</vt:lpstr>
      <vt:lpstr>文字逻辑 |</vt:lpstr>
      <vt:lpstr>文字逻辑 |</vt:lpstr>
      <vt:lpstr>图表运用</vt:lpstr>
      <vt:lpstr>PowerPoint 演示文稿</vt:lpstr>
      <vt:lpstr>PowerPoint 演示文稿</vt:lpstr>
      <vt:lpstr>图表运用 |</vt:lpstr>
      <vt:lpstr>图表运用 |</vt:lpstr>
      <vt:lpstr>图表运用 |</vt:lpstr>
      <vt:lpstr>图表运用 |</vt:lpstr>
      <vt:lpstr>图表运用 |</vt:lpstr>
      <vt:lpstr>图表运用 |</vt:lpstr>
      <vt:lpstr>图表运用 |</vt:lpstr>
      <vt:lpstr>图表运用 |</vt:lpstr>
      <vt:lpstr>图表运用 |</vt:lpstr>
      <vt:lpstr>图表运用 |</vt:lpstr>
      <vt:lpstr>图表运用 |</vt:lpstr>
      <vt:lpstr>图表运用 |</vt:lpstr>
      <vt:lpstr>图表运用 |</vt:lpstr>
      <vt:lpstr>设计规范</vt:lpstr>
      <vt:lpstr>设计规范 |</vt:lpstr>
      <vt:lpstr>设计规范 |</vt:lpstr>
      <vt:lpstr>设计规范 |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yuting</dc:creator>
  <cp:lastModifiedBy>Yunxuan Liu (Chinasoft International)</cp:lastModifiedBy>
  <cp:revision>268</cp:revision>
  <dcterms:created xsi:type="dcterms:W3CDTF">2016-11-28T11:30:35Z</dcterms:created>
  <dcterms:modified xsi:type="dcterms:W3CDTF">2019-04-12T06:42:34Z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